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notesMasterIdLst>
    <p:notesMasterId r:id="rId20"/>
  </p:notesMasterIdLst>
  <p:handoutMasterIdLst>
    <p:handoutMasterId r:id="rId21"/>
  </p:handoutMasterIdLst>
  <p:sldIdLst>
    <p:sldId id="261" r:id="rId6"/>
    <p:sldId id="293" r:id="rId7"/>
    <p:sldId id="277" r:id="rId8"/>
    <p:sldId id="285" r:id="rId9"/>
    <p:sldId id="292" r:id="rId10"/>
    <p:sldId id="297" r:id="rId11"/>
    <p:sldId id="281" r:id="rId12"/>
    <p:sldId id="287" r:id="rId13"/>
    <p:sldId id="282" r:id="rId14"/>
    <p:sldId id="286" r:id="rId15"/>
    <p:sldId id="298" r:id="rId16"/>
    <p:sldId id="294" r:id="rId17"/>
    <p:sldId id="295" r:id="rId18"/>
    <p:sldId id="296" r:id="rId19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F5494"/>
    <a:srgbClr val="56932F"/>
    <a:srgbClr val="FFDF79"/>
    <a:srgbClr val="AFC551"/>
    <a:srgbClr val="EE7D32"/>
    <a:srgbClr val="3E7E93"/>
    <a:srgbClr val="38D4D6"/>
    <a:srgbClr val="FFD6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3202" autoAdjust="0"/>
  </p:normalViewPr>
  <p:slideViewPr>
    <p:cSldViewPr>
      <p:cViewPr>
        <p:scale>
          <a:sx n="80" d="100"/>
          <a:sy n="80" d="100"/>
        </p:scale>
        <p:origin x="-179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3082" y="403"/>
      </p:cViewPr>
      <p:guideLst>
        <p:guide orient="horz" pos="3104"/>
        <p:guide pos="21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482" y="0"/>
            <a:ext cx="2911263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263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482" y="9360313"/>
            <a:ext cx="2911263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B03A4DC-EDC2-432D-87CD-D1752982B4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5348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0945"/>
            <a:ext cx="5374640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263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313"/>
            <a:ext cx="2911263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3" tIns="45141" rIns="90283" bIns="451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03CF5AE-8CF0-4268-A850-B133A1FEBA6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4622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1427" indent="-2852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2706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98847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6557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07996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59435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10875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62314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032941-3498-4A5C-8EC5-4B43E3979305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6962" y="4680945"/>
            <a:ext cx="5784376" cy="443507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39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1830" y="4680945"/>
            <a:ext cx="5720590" cy="4435076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GB" sz="1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7830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7689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6299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924DB-7EBA-4513-A25F-37D94F7CBCA2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449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783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7723" indent="-167723">
              <a:buFontTx/>
              <a:buChar char="-"/>
            </a:pPr>
            <a:endParaRPr lang="en-GB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1427" indent="-2852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2706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98847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6557" indent="-2272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07996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59435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10875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62314" indent="-227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088C75-B0FA-4B2B-8128-22150BCD1BF3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8438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2D5EC1"/>
              </a:buClr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7568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78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78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554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3CF5AE-8CF0-4268-A850-B133A1FEBA6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750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38100" cmpd="sng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 charset="0"/>
              <a:ea typeface="ＭＳ Ｐゴシック" charset="0"/>
            </a:endParaRPr>
          </a:p>
        </p:txBody>
      </p:sp>
      <p:pic>
        <p:nvPicPr>
          <p:cNvPr id="5" name="Picture 7" descr="logo_gre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15351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403975"/>
            <a:ext cx="681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40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57376A-275F-4D15-9762-88A912984E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642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6988"/>
            <a:ext cx="9144000" cy="1130301"/>
          </a:xfrm>
          <a:prstGeom prst="rect">
            <a:avLst/>
          </a:prstGeom>
          <a:solidFill>
            <a:srgbClr val="56932F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403975"/>
            <a:ext cx="681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logo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15351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Clr>
                <a:srgbClr val="AFC551"/>
              </a:buCl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Tx/>
              <a:buChar char="-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A86D-D157-45CB-B98D-023A2A9CFE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345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_horizot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021388"/>
            <a:ext cx="23050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64000"/>
            <a:ext cx="8229600" cy="3825240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Clr>
                <a:srgbClr val="56932F"/>
              </a:buCl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Tx/>
              <a:buChar char="-"/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4B96-B600-46B0-82A2-17428DB1F35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943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8355-7615-443B-898A-1DF318AD912B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444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28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  <a:ea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11638" y="6092825"/>
            <a:ext cx="69373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9DF6D65B-1E12-45AC-B324-9B582DCAF98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6932F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food/plant/pesticides/refit_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food/plant/pesticides_e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.europa.eu/food/plant/pesticides/refit_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2205038"/>
            <a:ext cx="8351837" cy="2089150"/>
          </a:xfrm>
        </p:spPr>
        <p:txBody>
          <a:bodyPr/>
          <a:lstStyle/>
          <a:p>
            <a:pPr marL="0" algn="ctr"/>
            <a:r>
              <a:rPr lang="de-DE" altLang="en-US" sz="2800" dirty="0" smtClean="0">
                <a:ea typeface="MS PGothic" pitchFamily="34" charset="-128"/>
              </a:rPr>
              <a:t>Überprüfung der EU-Pestizid-Gesetzgebung – Prozess und Ausblick</a:t>
            </a:r>
            <a:r>
              <a:rPr lang="en-GB" altLang="en-US" sz="2800" dirty="0" smtClean="0">
                <a:ea typeface="MS PGothic" pitchFamily="34" charset="-128"/>
              </a:rPr>
              <a:t/>
            </a:r>
            <a:br>
              <a:rPr lang="en-GB" altLang="en-US" sz="2800" dirty="0" smtClean="0">
                <a:ea typeface="MS PGothic" pitchFamily="34" charset="-128"/>
              </a:rPr>
            </a:br>
            <a:r>
              <a:rPr lang="en-GB" altLang="en-US" sz="3600" dirty="0" smtClean="0">
                <a:ea typeface="MS PGothic" pitchFamily="34" charset="-128"/>
              </a:rPr>
              <a:t/>
            </a:r>
            <a:br>
              <a:rPr lang="en-GB" altLang="en-US" sz="3600" dirty="0" smtClean="0">
                <a:ea typeface="MS PGothic" pitchFamily="34" charset="-128"/>
              </a:rPr>
            </a:br>
            <a:r>
              <a:rPr lang="de-DE" altLang="en-US" sz="2400" dirty="0" smtClean="0">
                <a:ea typeface="MS PGothic" pitchFamily="34" charset="-128"/>
              </a:rPr>
              <a:t>Diskussionsveranstaltung zu Pestiziden </a:t>
            </a:r>
            <a:br>
              <a:rPr lang="de-DE" altLang="en-US" sz="2400" dirty="0" smtClean="0">
                <a:ea typeface="MS PGothic" pitchFamily="34" charset="-128"/>
              </a:rPr>
            </a:br>
            <a:r>
              <a:rPr lang="de-DE" altLang="en-US" sz="2400" dirty="0" smtClean="0">
                <a:ea typeface="MS PGothic" pitchFamily="34" charset="-128"/>
              </a:rPr>
              <a:t>Heinrich-Böll-Stiftung</a:t>
            </a:r>
            <a:br>
              <a:rPr lang="de-DE" altLang="en-US" sz="2400" dirty="0" smtClean="0">
                <a:ea typeface="MS PGothic" pitchFamily="34" charset="-128"/>
              </a:rPr>
            </a:br>
            <a:r>
              <a:rPr lang="de-DE" altLang="en-US" sz="2400" dirty="0" smtClean="0">
                <a:ea typeface="MS PGothic" pitchFamily="34" charset="-128"/>
              </a:rPr>
              <a:t> 19 Januar 2018, Berlin</a:t>
            </a:r>
            <a:br>
              <a:rPr lang="de-DE" altLang="en-US" sz="2400" dirty="0" smtClean="0">
                <a:ea typeface="MS PGothic" pitchFamily="34" charset="-128"/>
              </a:rPr>
            </a:br>
            <a:r>
              <a:rPr lang="en-GB" altLang="en-US" sz="2400" dirty="0" smtClean="0">
                <a:ea typeface="MS PGothic" pitchFamily="34" charset="-128"/>
              </a:rPr>
              <a:t/>
            </a:r>
            <a:br>
              <a:rPr lang="en-GB" altLang="en-US" sz="2400" dirty="0" smtClean="0">
                <a:ea typeface="MS PGothic" pitchFamily="34" charset="-128"/>
              </a:rPr>
            </a:br>
            <a:endParaRPr lang="en-US" altLang="en-US" sz="1800" dirty="0" smtClean="0">
              <a:ea typeface="MS PGothic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4941888"/>
            <a:ext cx="5399087" cy="1295400"/>
          </a:xfrm>
        </p:spPr>
        <p:txBody>
          <a:bodyPr/>
          <a:lstStyle/>
          <a:p>
            <a:r>
              <a:rPr lang="de-DE" altLang="en-US" sz="1200" dirty="0" smtClean="0">
                <a:ea typeface="MS PGothic" pitchFamily="34" charset="-128"/>
              </a:rPr>
              <a:t>Klaus Berend </a:t>
            </a:r>
          </a:p>
          <a:p>
            <a:r>
              <a:rPr lang="de-DE" altLang="en-US" sz="1200" dirty="0" smtClean="0">
                <a:ea typeface="MS PGothic" pitchFamily="34" charset="-128"/>
              </a:rPr>
              <a:t>Referatsleiter Pestizide und </a:t>
            </a:r>
            <a:r>
              <a:rPr lang="de-DE" altLang="en-US" sz="1200" dirty="0" err="1" smtClean="0">
                <a:ea typeface="MS PGothic" pitchFamily="34" charset="-128"/>
              </a:rPr>
              <a:t>Biozide</a:t>
            </a:r>
            <a:r>
              <a:rPr lang="de-DE" altLang="en-US" sz="1200" dirty="0" smtClean="0">
                <a:ea typeface="MS PGothic" pitchFamily="34" charset="-128"/>
              </a:rPr>
              <a:t> </a:t>
            </a:r>
          </a:p>
          <a:p>
            <a:r>
              <a:rPr lang="de-DE" altLang="en-US" sz="1200" dirty="0" smtClean="0">
                <a:ea typeface="MS PGothic" pitchFamily="34" charset="-128"/>
              </a:rPr>
              <a:t>GD Gesundheit und Lebensmittelsicherheit</a:t>
            </a:r>
          </a:p>
          <a:p>
            <a:r>
              <a:rPr lang="de-DE" altLang="en-US" sz="1200" dirty="0" smtClean="0">
                <a:ea typeface="MS PGothic" pitchFamily="34" charset="-128"/>
              </a:rPr>
              <a:t>Europäische Kommission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79512" y="2276872"/>
            <a:ext cx="9073008" cy="3384476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0">
              <a:spcAft>
                <a:spcPts val="600"/>
              </a:spcAft>
              <a:buNone/>
            </a:pPr>
            <a:r>
              <a:rPr lang="de-DE" sz="1800" i="0" dirty="0" smtClean="0">
                <a:solidFill>
                  <a:srgbClr val="0F5494"/>
                </a:solidFill>
              </a:rPr>
              <a:t>Mitgliedstaaten müssen </a:t>
            </a:r>
            <a:r>
              <a:rPr lang="de-DE" sz="1800" b="1" dirty="0" smtClean="0">
                <a:solidFill>
                  <a:srgbClr val="0F5494"/>
                </a:solidFill>
              </a:rPr>
              <a:t>nationale Aktionspläne </a:t>
            </a:r>
            <a:r>
              <a:rPr lang="de-DE" sz="1800" i="0" dirty="0" smtClean="0">
                <a:solidFill>
                  <a:srgbClr val="0F5494"/>
                </a:solidFill>
              </a:rPr>
              <a:t>erstellen und mindestens alle 5 Jahre überarbeiten. Diese müssen quantitativen Vorgaben, Ziele, Maßnahmen und Zeitpläne zur </a:t>
            </a:r>
            <a:r>
              <a:rPr lang="de-DE" sz="1800" b="1" dirty="0" smtClean="0">
                <a:solidFill>
                  <a:srgbClr val="0F5494"/>
                </a:solidFill>
              </a:rPr>
              <a:t>Verringerung der Risiken </a:t>
            </a:r>
            <a:r>
              <a:rPr lang="de-DE" sz="1800" i="0" dirty="0">
                <a:solidFill>
                  <a:srgbClr val="0F5494"/>
                </a:solidFill>
              </a:rPr>
              <a:t>und der Auswirkungen der Verwendung von Pestiziden auf die menschliche Gesundheit und die Umwelt </a:t>
            </a:r>
            <a:r>
              <a:rPr lang="de-DE" sz="1800" i="0" dirty="0" smtClean="0">
                <a:solidFill>
                  <a:srgbClr val="0F5494"/>
                </a:solidFill>
              </a:rPr>
              <a:t>festlegen, darunter:</a:t>
            </a:r>
            <a:endParaRPr lang="en-US" sz="1800" dirty="0">
              <a:solidFill>
                <a:srgbClr val="0F5494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1800" dirty="0" smtClean="0">
                <a:solidFill>
                  <a:srgbClr val="0F5494"/>
                </a:solidFill>
              </a:rPr>
              <a:t>Ausbildung von Anwendern, Beratern und Vertreibern</a:t>
            </a:r>
          </a:p>
          <a:p>
            <a:pPr>
              <a:spcAft>
                <a:spcPts val="600"/>
              </a:spcAft>
            </a:pPr>
            <a:r>
              <a:rPr lang="de-DE" sz="1800" dirty="0" smtClean="0">
                <a:solidFill>
                  <a:srgbClr val="0F5494"/>
                </a:solidFill>
              </a:rPr>
              <a:t>Kontrolle von im Gebrauch befindlichen Geräten</a:t>
            </a:r>
          </a:p>
          <a:p>
            <a:pPr>
              <a:spcAft>
                <a:spcPts val="600"/>
              </a:spcAft>
            </a:pPr>
            <a:r>
              <a:rPr lang="de-DE" sz="1800" dirty="0" smtClean="0">
                <a:solidFill>
                  <a:srgbClr val="0F5494"/>
                </a:solidFill>
              </a:rPr>
              <a:t>Verbot der Anwendung mit Fluggeräten</a:t>
            </a:r>
          </a:p>
          <a:p>
            <a:pPr>
              <a:spcAft>
                <a:spcPts val="600"/>
              </a:spcAft>
            </a:pPr>
            <a:r>
              <a:rPr lang="de-DE" sz="1800" dirty="0" smtClean="0">
                <a:solidFill>
                  <a:srgbClr val="0F5494"/>
                </a:solidFill>
              </a:rPr>
              <a:t>Verringerung der Verwendung in bestimmten Gebieten</a:t>
            </a:r>
          </a:p>
          <a:p>
            <a:pPr>
              <a:spcAft>
                <a:spcPts val="600"/>
              </a:spcAft>
            </a:pPr>
            <a:r>
              <a:rPr lang="de-DE" sz="1800" dirty="0" smtClean="0">
                <a:solidFill>
                  <a:srgbClr val="0F5494"/>
                </a:solidFill>
              </a:rPr>
              <a:t>Informations- und Sensibilisierungs</a:t>
            </a:r>
            <a:r>
              <a:rPr lang="de-DE" sz="1800" dirty="0">
                <a:solidFill>
                  <a:srgbClr val="0F5494"/>
                </a:solidFill>
              </a:rPr>
              <a:t>m</a:t>
            </a:r>
            <a:r>
              <a:rPr lang="de-DE" sz="1800" dirty="0" smtClean="0">
                <a:solidFill>
                  <a:srgbClr val="0F5494"/>
                </a:solidFill>
              </a:rPr>
              <a:t>aßnahmen zu Pestizidrisiken</a:t>
            </a:r>
          </a:p>
          <a:p>
            <a:pPr marL="285750" indent="-285750"/>
            <a:r>
              <a:rPr lang="de-DE" sz="1800" dirty="0">
                <a:solidFill>
                  <a:srgbClr val="0F5494"/>
                </a:solidFill>
              </a:rPr>
              <a:t>Systeme zur Erfassung von Informationen über pestizidbedingte akute Vergiftungsfälle und — sofern verfügbar — chronische </a:t>
            </a:r>
            <a:r>
              <a:rPr lang="de-DE" sz="1800" dirty="0" smtClean="0">
                <a:solidFill>
                  <a:srgbClr val="0F5494"/>
                </a:solidFill>
              </a:rPr>
              <a:t>Vergiftungsfälle</a:t>
            </a:r>
            <a:endParaRPr lang="de-DE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16024" y="1340768"/>
            <a:ext cx="9468544" cy="936625"/>
          </a:xfrm>
        </p:spPr>
        <p:txBody>
          <a:bodyPr/>
          <a:lstStyle/>
          <a:p>
            <a:r>
              <a:rPr lang="de-DE" sz="2800" dirty="0" smtClean="0">
                <a:ea typeface="ＭＳ Ｐゴシック" pitchFamily="4" charset="-128"/>
              </a:rPr>
              <a:t>	Richtlinie über </a:t>
            </a:r>
            <a:r>
              <a:rPr lang="de-DE" sz="2800" dirty="0">
                <a:ea typeface="ＭＳ Ｐゴシック" pitchFamily="4" charset="-128"/>
              </a:rPr>
              <a:t>die </a:t>
            </a:r>
            <a:r>
              <a:rPr lang="de-DE" sz="2800" dirty="0" smtClean="0">
                <a:ea typeface="ＭＳ Ｐゴシック" pitchFamily="4" charset="-128"/>
              </a:rPr>
              <a:t>nachhaltige Verwendung </a:t>
            </a:r>
            <a:r>
              <a:rPr lang="de-DE" sz="2800" dirty="0">
                <a:ea typeface="ＭＳ Ｐゴシック" pitchFamily="4" charset="-128"/>
              </a:rPr>
              <a:t>von </a:t>
            </a:r>
            <a:r>
              <a:rPr lang="de-DE" sz="2800" dirty="0" smtClean="0">
                <a:ea typeface="ＭＳ Ｐゴシック" pitchFamily="4" charset="-128"/>
              </a:rPr>
              <a:t>Pestiziden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607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2008" y="1412776"/>
            <a:ext cx="9252520" cy="936625"/>
          </a:xfrm>
        </p:spPr>
        <p:txBody>
          <a:bodyPr/>
          <a:lstStyle/>
          <a:p>
            <a:r>
              <a:rPr lang="de-DE" altLang="en-US" sz="2500" dirty="0" smtClean="0">
                <a:ea typeface="MS PGothic" pitchFamily="34" charset="-128"/>
              </a:rPr>
              <a:t>REFIT Überprüfung der EU Pestizidgesetzgebung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5100" cy="4175745"/>
          </a:xfrm>
        </p:spPr>
        <p:txBody>
          <a:bodyPr/>
          <a:lstStyle/>
          <a:p>
            <a:pPr marL="34290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de-DE" sz="2000" b="1" i="0" u="sng" dirty="0" smtClean="0"/>
              <a:t>Ex-post Bewertung</a:t>
            </a:r>
            <a:r>
              <a:rPr lang="de-DE" sz="2000" b="1" i="0" dirty="0" smtClean="0"/>
              <a:t>:</a:t>
            </a:r>
            <a:r>
              <a:rPr lang="de-DE" sz="2000" i="0" dirty="0" smtClean="0"/>
              <a:t> </a:t>
            </a:r>
          </a:p>
          <a:p>
            <a:pPr marL="1085850" lvl="1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de-DE" sz="1800" b="0" i="0" dirty="0" smtClean="0"/>
              <a:t>Betrifft die Verordnungen (EG) Nr. 1107/2009 und 396/2005</a:t>
            </a:r>
          </a:p>
          <a:p>
            <a:pPr marL="1085850" lvl="1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de-DE" sz="1800" b="0" i="0" dirty="0" smtClean="0"/>
              <a:t>rückwärts gerichtet - keine Bewertung von möglichen Änderungen</a:t>
            </a:r>
            <a:r>
              <a:rPr lang="en-GB" sz="1800" b="0" i="0" dirty="0" smtClean="0"/>
              <a:t> !</a:t>
            </a:r>
          </a:p>
          <a:p>
            <a:pPr>
              <a:spcBef>
                <a:spcPts val="1200"/>
              </a:spcBef>
              <a:defRPr/>
            </a:pPr>
            <a:endParaRPr lang="en-GB" sz="2000" i="0" dirty="0" smtClean="0"/>
          </a:p>
          <a:p>
            <a:pPr marL="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388" algn="l"/>
              </a:tabLst>
              <a:defRPr/>
            </a:pPr>
            <a:r>
              <a:rPr lang="de-DE" sz="2000" b="1" i="0" u="sng" dirty="0" smtClean="0"/>
              <a:t>Erfüllt auch Berichtspflichten an Rat und Parlament:</a:t>
            </a:r>
            <a:endParaRPr lang="de-DE" sz="2000" b="1" i="0" u="sng" dirty="0"/>
          </a:p>
          <a:p>
            <a:pPr indent="0">
              <a:buNone/>
              <a:tabLst>
                <a:tab pos="179388" algn="l"/>
              </a:tabLst>
              <a:defRPr/>
            </a:pPr>
            <a:r>
              <a:rPr lang="de-DE" sz="2000" i="0" dirty="0" smtClean="0"/>
              <a:t> 		</a:t>
            </a:r>
            <a:r>
              <a:rPr lang="en-GB" sz="2000" i="0" dirty="0" smtClean="0"/>
              <a:t>i</a:t>
            </a:r>
            <a:r>
              <a:rPr lang="en-GB" sz="2000" i="0" dirty="0"/>
              <a:t>) </a:t>
            </a:r>
            <a:r>
              <a:rPr lang="de-DE" sz="1800" i="0" dirty="0" smtClean="0"/>
              <a:t>Artikel 62(5) und 82 der Verordnung (EG) Nr. 1107/2009</a:t>
            </a:r>
          </a:p>
          <a:p>
            <a:pPr indent="0">
              <a:spcBef>
                <a:spcPts val="1200"/>
              </a:spcBef>
              <a:buNone/>
              <a:tabLst>
                <a:tab pos="179388" algn="l"/>
              </a:tabLst>
              <a:defRPr/>
            </a:pPr>
            <a:r>
              <a:rPr lang="de-DE" sz="1800" i="0" dirty="0" smtClean="0"/>
              <a:t>		ii) Artikel 47 der Verordnung (EG) Nr. 396/2005 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179388" algn="l"/>
              </a:tabLst>
              <a:defRPr/>
            </a:pPr>
            <a:r>
              <a:rPr lang="de-DE" sz="2000" i="0" dirty="0" smtClean="0">
                <a:sym typeface="Wingdings" panose="05000000000000000000" pitchFamily="2" charset="2"/>
              </a:rPr>
              <a:t>Abschließender Bericht in einem Arbeitsdokument der Kommissionsdienststellen in der ersten Hälfte 2019</a:t>
            </a:r>
            <a:endParaRPr lang="de-DE" sz="2000" i="0" dirty="0" smtClean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7718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229600" cy="936625"/>
          </a:xfrm>
        </p:spPr>
        <p:txBody>
          <a:bodyPr/>
          <a:lstStyle/>
          <a:p>
            <a:r>
              <a:rPr lang="de-DE" altLang="en-US" sz="2400" dirty="0" smtClean="0">
                <a:ea typeface="MS PGothic" pitchFamily="34" charset="-128"/>
              </a:rPr>
              <a:t>REFIT – Stand der Arbeiten</a:t>
            </a:r>
            <a:endParaRPr lang="de-DE" altLang="en-US" sz="2400" u="sng" dirty="0" smtClean="0">
              <a:ea typeface="MS PGothic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50824" y="1916832"/>
            <a:ext cx="8641656" cy="3816424"/>
          </a:xfrm>
        </p:spPr>
        <p:txBody>
          <a:bodyPr/>
          <a:lstStyle/>
          <a:p>
            <a:pPr marL="342900">
              <a:spcAft>
                <a:spcPts val="600"/>
              </a:spcAft>
              <a:defRPr/>
            </a:pPr>
            <a:r>
              <a:rPr lang="de-DE" altLang="en-US" sz="1800" i="0" dirty="0" smtClean="0">
                <a:ea typeface="MS PGothic" pitchFamily="34" charset="-128"/>
              </a:rPr>
              <a:t>REFIT </a:t>
            </a:r>
            <a:r>
              <a:rPr lang="de-DE" altLang="en-US" sz="1800" b="1" i="0" dirty="0" smtClean="0">
                <a:ea typeface="MS PGothic" pitchFamily="34" charset="-128"/>
              </a:rPr>
              <a:t>Roadmap </a:t>
            </a:r>
            <a:r>
              <a:rPr lang="de-DE" altLang="en-US" sz="1800" i="0" dirty="0" smtClean="0">
                <a:ea typeface="MS PGothic" pitchFamily="34" charset="-128"/>
              </a:rPr>
              <a:t>publiziert am 17. November 2016: Zweck, Inhalt und Umfang der Überprüfung sowie die wichtigsten Bewertungskriterien</a:t>
            </a:r>
          </a:p>
          <a:p>
            <a:pPr marL="342900">
              <a:spcAft>
                <a:spcPts val="600"/>
              </a:spcAft>
              <a:defRPr/>
            </a:pPr>
            <a:r>
              <a:rPr lang="de-DE" altLang="en-US" sz="1800" b="1" i="0" dirty="0" smtClean="0">
                <a:ea typeface="MS PGothic" pitchFamily="34" charset="-128"/>
              </a:rPr>
              <a:t>Rückmeldungen </a:t>
            </a:r>
            <a:r>
              <a:rPr lang="de-DE" altLang="en-US" sz="1800" i="0" dirty="0" smtClean="0">
                <a:ea typeface="MS PGothic" pitchFamily="34" charset="-128"/>
              </a:rPr>
              <a:t>flossen ein in die </a:t>
            </a:r>
            <a:r>
              <a:rPr lang="de-DE" altLang="en-US" sz="1800" b="1" i="0" dirty="0" smtClean="0">
                <a:ea typeface="MS PGothic" pitchFamily="34" charset="-128"/>
              </a:rPr>
              <a:t>Spezifikationen </a:t>
            </a:r>
            <a:r>
              <a:rPr lang="de-DE" altLang="en-US" sz="1800" i="0" dirty="0" smtClean="0">
                <a:ea typeface="MS PGothic" pitchFamily="34" charset="-128"/>
              </a:rPr>
              <a:t>einer externen Studie zur Informationssammlung </a:t>
            </a:r>
            <a:endParaRPr lang="de-DE" altLang="en-US" sz="1800" b="1" i="0" dirty="0" smtClean="0">
              <a:ea typeface="MS PGothic" pitchFamily="34" charset="-128"/>
            </a:endParaRPr>
          </a:p>
          <a:p>
            <a:pPr marL="342900">
              <a:spcAft>
                <a:spcPts val="600"/>
              </a:spcAft>
              <a:defRPr/>
            </a:pPr>
            <a:r>
              <a:rPr lang="de-DE" sz="1800" i="0" dirty="0" smtClean="0"/>
              <a:t>Die Studie wird von einem </a:t>
            </a:r>
            <a:r>
              <a:rPr lang="de-DE" sz="1800" b="1" i="0" dirty="0" smtClean="0"/>
              <a:t>externen Vertragspartner </a:t>
            </a:r>
            <a:r>
              <a:rPr lang="de-DE" sz="1800" i="0" dirty="0" smtClean="0"/>
              <a:t>von Juli 2017 bis Juni 2018 durchgeführt wird</a:t>
            </a:r>
          </a:p>
          <a:p>
            <a:pPr marL="342900">
              <a:spcAft>
                <a:spcPts val="600"/>
              </a:spcAft>
              <a:defRPr/>
            </a:pPr>
            <a:r>
              <a:rPr lang="de-DE" sz="1800" b="1" i="0" dirty="0" smtClean="0"/>
              <a:t>Erster Workshop </a:t>
            </a:r>
            <a:r>
              <a:rPr lang="de-DE" sz="1800" i="0" dirty="0" smtClean="0"/>
              <a:t>mit einer begrenzten Auswahl von Mitgliedstaaten und Interessensvertretern im September 2017 </a:t>
            </a:r>
          </a:p>
          <a:p>
            <a:pPr marL="342900">
              <a:spcAft>
                <a:spcPts val="600"/>
              </a:spcAft>
              <a:defRPr/>
            </a:pPr>
            <a:r>
              <a:rPr lang="de-DE" sz="1800" i="0" dirty="0" smtClean="0"/>
              <a:t>Breit angelegte </a:t>
            </a:r>
            <a:r>
              <a:rPr lang="de-DE" sz="1800" b="1" i="0" dirty="0" smtClean="0"/>
              <a:t>Konsultationen</a:t>
            </a:r>
            <a:r>
              <a:rPr lang="de-DE" sz="1800" i="0" dirty="0" smtClean="0"/>
              <a:t> mit allen Gruppen von Interessensvertretern und der breiten Öffentlichkeit</a:t>
            </a:r>
          </a:p>
          <a:p>
            <a:pPr marL="342900">
              <a:spcAft>
                <a:spcPts val="600"/>
              </a:spcAft>
              <a:defRPr/>
            </a:pPr>
            <a:r>
              <a:rPr lang="de-DE" sz="1800" i="0" dirty="0" smtClean="0"/>
              <a:t>Weitere Informationsquellen: Berichte der </a:t>
            </a:r>
            <a:r>
              <a:rPr lang="de-DE" sz="1800" b="1" i="0" dirty="0" smtClean="0"/>
              <a:t>Audits der Kommission </a:t>
            </a:r>
            <a:r>
              <a:rPr lang="de-DE" sz="1800" i="0" dirty="0" smtClean="0"/>
              <a:t>über die Situation in den Mitgliedstaaten</a:t>
            </a:r>
          </a:p>
          <a:p>
            <a:pPr>
              <a:spcAft>
                <a:spcPts val="1200"/>
              </a:spcAft>
              <a:defRPr/>
            </a:pPr>
            <a:endParaRPr lang="de-DE" sz="2000" dirty="0" smtClean="0"/>
          </a:p>
          <a:p>
            <a:pPr indent="0">
              <a:spcAft>
                <a:spcPts val="1200"/>
              </a:spcAft>
              <a:buNone/>
              <a:defRPr/>
            </a:pPr>
            <a:endParaRPr lang="en-GB" sz="2000" dirty="0" smtClean="0"/>
          </a:p>
          <a:p>
            <a:pPr>
              <a:spcAft>
                <a:spcPts val="1200"/>
              </a:spcAft>
              <a:buFontTx/>
              <a:buChar char="•"/>
              <a:defRPr/>
            </a:pPr>
            <a:endParaRPr lang="en-GB" altLang="en-US" sz="2000" b="1" dirty="0">
              <a:ea typeface="MS PGothic" pitchFamily="34" charset="-128"/>
            </a:endParaRPr>
          </a:p>
          <a:p>
            <a:pPr indent="0">
              <a:buFont typeface="Arial" pitchFamily="34" charset="0"/>
              <a:buNone/>
              <a:defRPr/>
            </a:pPr>
            <a:endParaRPr lang="en-GB" altLang="en-US" sz="2000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4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936625"/>
          </a:xfrm>
        </p:spPr>
        <p:txBody>
          <a:bodyPr/>
          <a:lstStyle/>
          <a:p>
            <a:r>
              <a:rPr lang="de-DE" altLang="en-US" sz="2400" dirty="0" smtClean="0">
                <a:ea typeface="MS PGothic" pitchFamily="34" charset="-128"/>
              </a:rPr>
              <a:t>REFIT – Nächste Schritte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132857"/>
            <a:ext cx="8229600" cy="4608511"/>
          </a:xfrm>
        </p:spPr>
        <p:txBody>
          <a:bodyPr/>
          <a:lstStyle/>
          <a:p>
            <a:pPr marL="342900">
              <a:spcAft>
                <a:spcPts val="1200"/>
              </a:spcAft>
              <a:defRPr/>
            </a:pPr>
            <a:r>
              <a:rPr lang="de-DE" sz="2000" i="0" dirty="0" smtClean="0"/>
              <a:t>Start der Umfragen zur Informationserhebung am 17 November 2017</a:t>
            </a:r>
          </a:p>
          <a:p>
            <a:pPr marL="715963" indent="0">
              <a:spcBef>
                <a:spcPts val="600"/>
              </a:spcBef>
              <a:buNone/>
              <a:defRPr/>
            </a:pPr>
            <a:r>
              <a:rPr lang="de-DE" sz="2000" i="0" dirty="0" smtClean="0"/>
              <a:t>i) Öffentliche Konsultation via </a:t>
            </a:r>
            <a:r>
              <a:rPr lang="de-DE" sz="2000" i="0" dirty="0" err="1" smtClean="0"/>
              <a:t>internet</a:t>
            </a:r>
            <a:r>
              <a:rPr lang="de-DE" sz="2000" i="0" dirty="0" smtClean="0"/>
              <a:t> bis 12. Februar </a:t>
            </a:r>
          </a:p>
          <a:p>
            <a:pPr marL="715963" indent="0">
              <a:spcBef>
                <a:spcPts val="600"/>
              </a:spcBef>
              <a:buNone/>
              <a:defRPr/>
            </a:pPr>
            <a:r>
              <a:rPr lang="de-DE" sz="2000" i="0" dirty="0" smtClean="0"/>
              <a:t>ii) Umfrage unter der verschiedenen Interessensgruppen</a:t>
            </a:r>
          </a:p>
          <a:p>
            <a:pPr marL="715963" indent="0">
              <a:spcBef>
                <a:spcPts val="600"/>
              </a:spcBef>
              <a:buNone/>
              <a:defRPr/>
            </a:pPr>
            <a:r>
              <a:rPr lang="de-DE" sz="2000" i="0" dirty="0" smtClean="0"/>
              <a:t>iii) Befragung der zuständigen Mitgliedstaatenbehörden</a:t>
            </a:r>
          </a:p>
          <a:p>
            <a:pPr marL="715963" indent="0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de-DE" sz="2000" i="0" dirty="0" smtClean="0"/>
              <a:t>iv) Befragung kleiner und mittlerer Unternehmen</a:t>
            </a:r>
          </a:p>
          <a:p>
            <a:pPr>
              <a:spcAft>
                <a:spcPts val="0"/>
              </a:spcAft>
              <a:defRPr/>
            </a:pPr>
            <a:r>
              <a:rPr lang="de-DE" sz="2000" i="0" dirty="0" smtClean="0"/>
              <a:t>Weitere Konsultationen nach den Befragungen:</a:t>
            </a:r>
          </a:p>
          <a:p>
            <a:pPr marL="358775" indent="0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de-DE" sz="2000" i="0" dirty="0" smtClean="0"/>
              <a:t>Fokusgruppen, weitergehende Interviews, 2. Workshop </a:t>
            </a:r>
          </a:p>
          <a:p>
            <a:pPr marL="342900">
              <a:spcAft>
                <a:spcPts val="600"/>
              </a:spcAft>
              <a:defRPr/>
            </a:pPr>
            <a:r>
              <a:rPr lang="de-DE" sz="2000" i="0" dirty="0" smtClean="0"/>
              <a:t>Kommissionswebsite zur REFIT Überprüfung:</a:t>
            </a:r>
            <a:br>
              <a:rPr lang="de-DE" sz="2000" i="0" dirty="0" smtClean="0"/>
            </a:br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ec.europa.eu/food/plant/pesticides/refit_en</a:t>
            </a:r>
            <a:endParaRPr lang="en-GB" sz="2000" dirty="0"/>
          </a:p>
          <a:p>
            <a:pPr marL="358775" indent="0">
              <a:buFont typeface="Arial" pitchFamily="34" charset="0"/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3570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784797"/>
            <a:ext cx="7772400" cy="708099"/>
          </a:xfrm>
        </p:spPr>
        <p:txBody>
          <a:bodyPr/>
          <a:lstStyle/>
          <a:p>
            <a:pPr algn="ctr"/>
            <a:r>
              <a:rPr lang="de-DE" sz="3600" b="1" dirty="0" smtClean="0"/>
              <a:t>Danke für Ihre Aufmerksamkeit!</a:t>
            </a:r>
            <a:endParaRPr lang="en-GB" sz="3600" b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528" y="2348880"/>
            <a:ext cx="8716962" cy="2448272"/>
          </a:xfrm>
          <a:prstGeom prst="rect">
            <a:avLst/>
          </a:prstGeom>
          <a:solidFill>
            <a:schemeClr val="bg1">
              <a:alpha val="8117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4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4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4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449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800" dirty="0" smtClean="0">
                <a:solidFill>
                  <a:srgbClr val="0070C0"/>
                </a:solidFill>
                <a:hlinkClick r:id=""/>
              </a:rPr>
              <a:t>Für weitere Informationen</a:t>
            </a:r>
            <a:r>
              <a:rPr lang="de-DE" altLang="en-US" sz="1800" dirty="0" smtClean="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8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en-US" sz="1800" b="0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fr-BE" altLang="en-US" sz="1800" b="0" dirty="0">
                <a:solidFill>
                  <a:srgbClr val="0070C0"/>
                </a:solidFill>
                <a:hlinkClick r:id="rId3"/>
              </a:rPr>
              <a:t>://</a:t>
            </a:r>
            <a:r>
              <a:rPr lang="fr-BE" altLang="en-US" sz="1800" b="0" dirty="0" smtClean="0">
                <a:solidFill>
                  <a:srgbClr val="0070C0"/>
                </a:solidFill>
                <a:hlinkClick r:id="rId3"/>
              </a:rPr>
              <a:t>ec.europa.eu/food/plant/pesticides_en</a:t>
            </a:r>
            <a:endParaRPr lang="fr-BE" altLang="en-US" sz="1800" b="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en-US" sz="1800" b="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en-US" sz="1800" b="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fr-BE" altLang="en-US" sz="1800" b="0" dirty="0" smtClean="0">
                <a:solidFill>
                  <a:srgbClr val="0070C0"/>
                </a:solidFill>
                <a:hlinkClick r:id="rId4"/>
              </a:rPr>
              <a:t>ec.europa.eu/food/plant/pesticides/refit_en</a:t>
            </a:r>
            <a:r>
              <a:rPr lang="fr-BE" altLang="en-US" sz="1800" b="0" dirty="0" smtClean="0">
                <a:solidFill>
                  <a:srgbClr val="0070C0"/>
                </a:solidFill>
              </a:rPr>
              <a:t> </a:t>
            </a:r>
            <a:endParaRPr lang="en-GB" altLang="en-US" sz="1800" b="0" dirty="0">
              <a:solidFill>
                <a:srgbClr val="0070C0"/>
              </a:solidFill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31328" y="4797152"/>
            <a:ext cx="60848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4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4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4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449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200" i="1" u="sng" dirty="0" err="1" smtClean="0">
                <a:solidFill>
                  <a:srgbClr val="0F5494"/>
                </a:solidFill>
                <a:latin typeface="Calibri" pitchFamily="34" charset="0"/>
                <a:ea typeface="ＭＳ Ｐゴシック" pitchFamily="34" charset="-128"/>
              </a:rPr>
              <a:t>Hinweis</a:t>
            </a:r>
            <a:endParaRPr lang="en-GB" altLang="fr-FR" sz="1200" i="1" u="sng" dirty="0">
              <a:solidFill>
                <a:srgbClr val="0F5494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1200" i="1" dirty="0">
              <a:solidFill>
                <a:srgbClr val="0F5494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200" i="1" dirty="0" smtClean="0">
                <a:latin typeface="Calibri" panose="020F0502020204030204" pitchFamily="34" charset="0"/>
              </a:rPr>
              <a:t>Alle </a:t>
            </a:r>
            <a:r>
              <a:rPr lang="de-DE" sz="1200" i="1" dirty="0">
                <a:latin typeface="Calibri" panose="020F0502020204030204" pitchFamily="34" charset="0"/>
              </a:rPr>
              <a:t>geäußerten Ansichten sind rein persönlicher Natur und </a:t>
            </a:r>
            <a:r>
              <a:rPr lang="de-DE" sz="1200" i="1" dirty="0" smtClean="0">
                <a:latin typeface="Calibri" panose="020F0502020204030204" pitchFamily="34" charset="0"/>
              </a:rPr>
              <a:t> können nicht </a:t>
            </a:r>
            <a:r>
              <a:rPr lang="de-DE" sz="1200" i="1" dirty="0">
                <a:latin typeface="Calibri" panose="020F0502020204030204" pitchFamily="34" charset="0"/>
              </a:rPr>
              <a:t>als repräsentativ für den offiziellen Standpunkt der Europäischen Kommission betrachtet werden. Weder die Europäische Kommission noch eine im Auftrag der Kommission handelnde Person ist verantwortlich für die </a:t>
            </a:r>
            <a:r>
              <a:rPr lang="de-DE" sz="1200" i="1" dirty="0" smtClean="0">
                <a:latin typeface="Calibri" panose="020F0502020204030204" pitchFamily="34" charset="0"/>
              </a:rPr>
              <a:t>Verwendung </a:t>
            </a:r>
            <a:r>
              <a:rPr lang="de-DE" sz="1200" i="1" dirty="0">
                <a:latin typeface="Calibri" panose="020F0502020204030204" pitchFamily="34" charset="0"/>
              </a:rPr>
              <a:t>der bereitgestellten Informationen</a:t>
            </a:r>
            <a:r>
              <a:rPr lang="de-DE" sz="1200" dirty="0" smtClean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1200" i="1" dirty="0">
              <a:solidFill>
                <a:srgbClr val="0F5494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GB" altLang="en-US" sz="1200" i="1" dirty="0">
              <a:solidFill>
                <a:srgbClr val="000000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4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2008" y="1268760"/>
            <a:ext cx="9252520" cy="936625"/>
          </a:xfrm>
        </p:spPr>
        <p:txBody>
          <a:bodyPr/>
          <a:lstStyle/>
          <a:p>
            <a:r>
              <a:rPr lang="de-DE" altLang="en-US" sz="2500" dirty="0" smtClean="0">
                <a:ea typeface="MS PGothic" pitchFamily="34" charset="-128"/>
              </a:rPr>
              <a:t>REFIT Überprüfung der EU Pestizidgesetzgebung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132856"/>
            <a:ext cx="8445500" cy="4175745"/>
          </a:xfrm>
        </p:spPr>
        <p:txBody>
          <a:bodyPr/>
          <a:lstStyle/>
          <a:p>
            <a:pPr marL="358775" indent="-358775">
              <a:spcAft>
                <a:spcPts val="600"/>
              </a:spcAft>
              <a:defRPr/>
            </a:pPr>
            <a:r>
              <a:rPr lang="de-DE" sz="2000" b="1" i="0" u="sng" dirty="0" smtClean="0"/>
              <a:t>Ziel:</a:t>
            </a:r>
            <a:r>
              <a:rPr lang="de-DE" sz="2000" i="0" dirty="0" smtClean="0"/>
              <a:t>  Bewertung, ob die Gesetzgebung zweckdienlich ist </a:t>
            </a:r>
          </a:p>
          <a:p>
            <a:pPr marL="1101725" lvl="1" indent="-358775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de-DE" sz="1800" b="0" i="0" dirty="0" smtClean="0"/>
              <a:t>Erreicht die Umsetzung der Gesetzgebung die ursprünglich angestrebten Ziele? </a:t>
            </a:r>
          </a:p>
          <a:p>
            <a:pPr marL="1101725" lvl="1" indent="-358775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de-DE" sz="1800" b="0" i="0" dirty="0" smtClean="0"/>
              <a:t>Werden die Erwartungen der Bürger, Unternehmen und Behörden auf effiziente Art und Weise erfüllt?</a:t>
            </a:r>
            <a:endParaRPr lang="en-GB" sz="1800" b="0" i="0" dirty="0" smtClean="0"/>
          </a:p>
          <a:p>
            <a:pPr>
              <a:defRPr/>
            </a:pPr>
            <a:endParaRPr lang="en-GB" sz="1400" i="0" dirty="0"/>
          </a:p>
          <a:p>
            <a:pPr>
              <a:spcBef>
                <a:spcPts val="1200"/>
              </a:spcBef>
              <a:defRPr/>
            </a:pPr>
            <a:r>
              <a:rPr lang="de-DE" sz="2000" b="1" i="0" u="sng" dirty="0" smtClean="0"/>
              <a:t>Angestrebte Ziele der EU-Gesetzgebung</a:t>
            </a:r>
            <a:r>
              <a:rPr lang="en-GB" sz="2000" b="1" i="0" u="sng" dirty="0" smtClean="0"/>
              <a:t>:</a:t>
            </a:r>
            <a:endParaRPr lang="en-GB" sz="2000" i="0" dirty="0" smtClean="0"/>
          </a:p>
          <a:p>
            <a:pPr marL="1101725" lvl="1" indent="-358775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de-DE" sz="1800" b="0" dirty="0" smtClean="0"/>
              <a:t>Hohes Schutzniveau der Gesundheit von Mensch und Tier und für die Umwelt</a:t>
            </a:r>
            <a:endParaRPr lang="de-DE" sz="1800" b="0" dirty="0"/>
          </a:p>
          <a:p>
            <a:pPr marL="1101725" lvl="1" indent="-358775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de-DE" sz="1800" b="0" dirty="0" smtClean="0"/>
              <a:t>Besseres Funktionieren des Binnenmarkts durch die Harmonisierung von Vorschriften </a:t>
            </a:r>
          </a:p>
          <a:p>
            <a:pPr marL="1101725" lvl="1" indent="-358775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de-DE" sz="1800" b="0" dirty="0" smtClean="0"/>
              <a:t>Verbesserung der landwirtschaftlichen Produktion</a:t>
            </a:r>
            <a:endParaRPr lang="en-GB" sz="1800" b="0" dirty="0"/>
          </a:p>
          <a:p>
            <a:pPr>
              <a:spcBef>
                <a:spcPts val="1200"/>
              </a:spcBef>
              <a:defRPr/>
            </a:pPr>
            <a:endParaRPr lang="en-GB" sz="2000" i="0" dirty="0" smtClean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795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1555750"/>
            <a:ext cx="8446393" cy="936625"/>
          </a:xfrm>
        </p:spPr>
        <p:txBody>
          <a:bodyPr/>
          <a:lstStyle/>
          <a:p>
            <a:r>
              <a:rPr lang="en-US" altLang="en-US" dirty="0" smtClean="0">
                <a:ea typeface="MS PGothic" pitchFamily="34" charset="-128"/>
              </a:rPr>
              <a:t>	</a:t>
            </a:r>
            <a:r>
              <a:rPr lang="de-DE" altLang="en-US" dirty="0" smtClean="0">
                <a:ea typeface="MS PGothic" pitchFamily="34" charset="-128"/>
              </a:rPr>
              <a:t>Regulatorischer Rahmen für Pflanzenschutzmittel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" y="2349500"/>
            <a:ext cx="819785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8" name="Group 27"/>
          <p:cNvGrpSpPr>
            <a:grpSpLocks/>
          </p:cNvGrpSpPr>
          <p:nvPr/>
        </p:nvGrpSpPr>
        <p:grpSpPr bwMode="auto">
          <a:xfrm>
            <a:off x="754063" y="4508494"/>
            <a:ext cx="7634361" cy="1078806"/>
            <a:chOff x="909911" y="3845601"/>
            <a:chExt cx="7634613" cy="1077146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09911" y="3845601"/>
              <a:ext cx="2449593" cy="1075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de-DE" sz="1600" b="0" kern="0" dirty="0" smtClean="0">
                  <a:solidFill>
                    <a:srgbClr val="0F5494"/>
                  </a:solidFill>
                  <a:latin typeface="+mn-lt"/>
                  <a:ea typeface="ＭＳ Ｐゴシック" pitchFamily="4" charset="-128"/>
                </a:rPr>
                <a:t>Verordnung (EG) Nr. 1107/2009 über das Inverkehrbringen von Pflanzenschutzmitteln</a:t>
              </a:r>
              <a:endParaRPr lang="de-DE" sz="1600" b="0" kern="0" dirty="0">
                <a:solidFill>
                  <a:srgbClr val="0F5494"/>
                </a:solidFill>
                <a:latin typeface="+mn-lt"/>
                <a:ea typeface="ＭＳ Ｐゴシック" pitchFamily="4" charset="-128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503798" y="3847187"/>
              <a:ext cx="2592372" cy="1075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de-DE" sz="1600" b="0" kern="0" dirty="0" smtClean="0">
                  <a:solidFill>
                    <a:srgbClr val="0F5494"/>
                  </a:solidFill>
                  <a:latin typeface="+mn-lt"/>
                  <a:ea typeface="ＭＳ Ｐゴシック" pitchFamily="4" charset="-128"/>
                </a:rPr>
                <a:t>Richtlinie 2009/128/EG über die nachhaltige Verwendung von Pestiziden</a:t>
              </a:r>
              <a:endParaRPr lang="de-DE" sz="1600" b="0" kern="0" dirty="0">
                <a:solidFill>
                  <a:srgbClr val="0F5494"/>
                </a:solidFill>
                <a:latin typeface="+mn-lt"/>
                <a:ea typeface="ＭＳ Ｐゴシック" pitchFamily="4" charset="-128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6239324" y="3847187"/>
              <a:ext cx="2305200" cy="10755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de-DE" sz="1600" b="0" kern="0" dirty="0" smtClean="0">
                  <a:solidFill>
                    <a:srgbClr val="0F5494"/>
                  </a:solidFill>
                  <a:latin typeface="+mn-lt"/>
                  <a:ea typeface="ＭＳ Ｐゴシック" pitchFamily="4" charset="-128"/>
                </a:rPr>
                <a:t>Verordnung (EG) Nr. 396/2005 über Höchstgehalte an Pestizidrückständen</a:t>
              </a:r>
              <a:endParaRPr lang="de-DE" sz="1600" b="0" kern="0" dirty="0">
                <a:solidFill>
                  <a:srgbClr val="0F5494"/>
                </a:solidFill>
                <a:latin typeface="+mn-lt"/>
                <a:ea typeface="ＭＳ Ｐゴシック" pitchFamily="4" charset="-12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63" y="5867400"/>
            <a:ext cx="941796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b="0" kern="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Darüber hinaus: Horizontale Gesetzgebung, z. Bsp. Bestimmungen im Rahmen</a:t>
            </a:r>
          </a:p>
          <a:p>
            <a:pPr>
              <a:defRPr/>
            </a:pPr>
            <a:r>
              <a:rPr lang="de-DE" sz="1600" b="0" kern="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der Gemeinsamen Agrarpolitik, Allgemeines Lebensmittelrecht, Umweltgesetzgebung, …</a:t>
            </a:r>
            <a:endParaRPr lang="de-DE" sz="1600" b="0" dirty="0">
              <a:solidFill>
                <a:srgbClr val="0F5494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6375" y="2262188"/>
            <a:ext cx="8937625" cy="4168775"/>
            <a:chOff x="206375" y="2262188"/>
            <a:chExt cx="8937625" cy="4168775"/>
          </a:xfrm>
        </p:grpSpPr>
        <p:pic>
          <p:nvPicPr>
            <p:cNvPr id="5" name="Picture 6" descr="logo_ce-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3363" y="2262188"/>
              <a:ext cx="1366837" cy="950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M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325" y="2420938"/>
              <a:ext cx="1227138" cy="79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538163" y="4221163"/>
              <a:ext cx="2881312" cy="2209800"/>
              <a:chOff x="538163" y="4221163"/>
              <a:chExt cx="2881312" cy="2209800"/>
            </a:xfrm>
          </p:grpSpPr>
          <p:sp>
            <p:nvSpPr>
              <p:cNvPr id="162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538163" y="4221163"/>
                <a:ext cx="2881312" cy="2209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Freeform 18"/>
              <p:cNvSpPr>
                <a:spLocks noEditPoints="1"/>
              </p:cNvSpPr>
              <p:nvPr/>
            </p:nvSpPr>
            <p:spPr bwMode="auto">
              <a:xfrm>
                <a:off x="1662678" y="5109237"/>
                <a:ext cx="291322" cy="184403"/>
              </a:xfrm>
              <a:custGeom>
                <a:avLst/>
                <a:gdLst>
                  <a:gd name="T0" fmla="*/ 25891871 w 985"/>
                  <a:gd name="T1" fmla="*/ 0 h 729"/>
                  <a:gd name="T2" fmla="*/ 25891871 w 985"/>
                  <a:gd name="T3" fmla="*/ 0 h 729"/>
                  <a:gd name="T4" fmla="*/ 25891871 w 985"/>
                  <a:gd name="T5" fmla="*/ 0 h 729"/>
                  <a:gd name="T6" fmla="*/ 25891871 w 985"/>
                  <a:gd name="T7" fmla="*/ 0 h 729"/>
                  <a:gd name="T8" fmla="*/ 25891871 w 985"/>
                  <a:gd name="T9" fmla="*/ 0 h 729"/>
                  <a:gd name="T10" fmla="*/ 25891871 w 985"/>
                  <a:gd name="T11" fmla="*/ 0 h 729"/>
                  <a:gd name="T12" fmla="*/ 25891871 w 985"/>
                  <a:gd name="T13" fmla="*/ 0 h 729"/>
                  <a:gd name="T14" fmla="*/ 25891871 w 985"/>
                  <a:gd name="T15" fmla="*/ 0 h 729"/>
                  <a:gd name="T16" fmla="*/ 25891871 w 985"/>
                  <a:gd name="T17" fmla="*/ 0 h 729"/>
                  <a:gd name="T18" fmla="*/ 25891871 w 985"/>
                  <a:gd name="T19" fmla="*/ 0 h 729"/>
                  <a:gd name="T20" fmla="*/ 25891871 w 985"/>
                  <a:gd name="T21" fmla="*/ 0 h 729"/>
                  <a:gd name="T22" fmla="*/ 25891871 w 985"/>
                  <a:gd name="T23" fmla="*/ 0 h 729"/>
                  <a:gd name="T24" fmla="*/ 25891871 w 985"/>
                  <a:gd name="T25" fmla="*/ 0 h 729"/>
                  <a:gd name="T26" fmla="*/ 25891871 w 985"/>
                  <a:gd name="T27" fmla="*/ 0 h 729"/>
                  <a:gd name="T28" fmla="*/ 25891871 w 985"/>
                  <a:gd name="T29" fmla="*/ 0 h 729"/>
                  <a:gd name="T30" fmla="*/ 25891871 w 985"/>
                  <a:gd name="T31" fmla="*/ 0 h 729"/>
                  <a:gd name="T32" fmla="*/ 25891871 w 985"/>
                  <a:gd name="T33" fmla="*/ 0 h 729"/>
                  <a:gd name="T34" fmla="*/ 25891871 w 985"/>
                  <a:gd name="T35" fmla="*/ 0 h 729"/>
                  <a:gd name="T36" fmla="*/ 25891871 w 985"/>
                  <a:gd name="T37" fmla="*/ 0 h 729"/>
                  <a:gd name="T38" fmla="*/ 25891871 w 985"/>
                  <a:gd name="T39" fmla="*/ 0 h 729"/>
                  <a:gd name="T40" fmla="*/ 25891871 w 985"/>
                  <a:gd name="T41" fmla="*/ 0 h 729"/>
                  <a:gd name="T42" fmla="*/ 25891871 w 985"/>
                  <a:gd name="T43" fmla="*/ 0 h 729"/>
                  <a:gd name="T44" fmla="*/ 25891871 w 985"/>
                  <a:gd name="T45" fmla="*/ 0 h 729"/>
                  <a:gd name="T46" fmla="*/ 25891871 w 985"/>
                  <a:gd name="T47" fmla="*/ 0 h 729"/>
                  <a:gd name="T48" fmla="*/ 25891871 w 985"/>
                  <a:gd name="T49" fmla="*/ 0 h 729"/>
                  <a:gd name="T50" fmla="*/ 25891871 w 985"/>
                  <a:gd name="T51" fmla="*/ 0 h 729"/>
                  <a:gd name="T52" fmla="*/ 25891871 w 985"/>
                  <a:gd name="T53" fmla="*/ 0 h 729"/>
                  <a:gd name="T54" fmla="*/ 25891871 w 985"/>
                  <a:gd name="T55" fmla="*/ 0 h 729"/>
                  <a:gd name="T56" fmla="*/ 25891871 w 985"/>
                  <a:gd name="T57" fmla="*/ 0 h 729"/>
                  <a:gd name="T58" fmla="*/ 25891871 w 985"/>
                  <a:gd name="T59" fmla="*/ 0 h 729"/>
                  <a:gd name="T60" fmla="*/ 25891871 w 985"/>
                  <a:gd name="T61" fmla="*/ 0 h 729"/>
                  <a:gd name="T62" fmla="*/ 25891871 w 985"/>
                  <a:gd name="T63" fmla="*/ 0 h 729"/>
                  <a:gd name="T64" fmla="*/ 25891871 w 985"/>
                  <a:gd name="T65" fmla="*/ 0 h 729"/>
                  <a:gd name="T66" fmla="*/ 25891871 w 985"/>
                  <a:gd name="T67" fmla="*/ 0 h 729"/>
                  <a:gd name="T68" fmla="*/ 25891871 w 985"/>
                  <a:gd name="T69" fmla="*/ 0 h 729"/>
                  <a:gd name="T70" fmla="*/ 25891871 w 985"/>
                  <a:gd name="T71" fmla="*/ 0 h 729"/>
                  <a:gd name="T72" fmla="*/ 25891871 w 985"/>
                  <a:gd name="T73" fmla="*/ 0 h 729"/>
                  <a:gd name="T74" fmla="*/ 25891871 w 985"/>
                  <a:gd name="T75" fmla="*/ 0 h 729"/>
                  <a:gd name="T76" fmla="*/ 25891871 w 985"/>
                  <a:gd name="T77" fmla="*/ 0 h 729"/>
                  <a:gd name="T78" fmla="*/ 25891871 w 985"/>
                  <a:gd name="T79" fmla="*/ 0 h 729"/>
                  <a:gd name="T80" fmla="*/ 25891871 w 985"/>
                  <a:gd name="T81" fmla="*/ 0 h 729"/>
                  <a:gd name="T82" fmla="*/ 25891871 w 985"/>
                  <a:gd name="T83" fmla="*/ 0 h 729"/>
                  <a:gd name="T84" fmla="*/ 25891871 w 985"/>
                  <a:gd name="T85" fmla="*/ 0 h 729"/>
                  <a:gd name="T86" fmla="*/ 25891871 w 985"/>
                  <a:gd name="T87" fmla="*/ 0 h 729"/>
                  <a:gd name="T88" fmla="*/ 25891871 w 985"/>
                  <a:gd name="T89" fmla="*/ 0 h 729"/>
                  <a:gd name="T90" fmla="*/ 25891871 w 985"/>
                  <a:gd name="T91" fmla="*/ 0 h 729"/>
                  <a:gd name="T92" fmla="*/ 25891871 w 985"/>
                  <a:gd name="T93" fmla="*/ 0 h 729"/>
                  <a:gd name="T94" fmla="*/ 25891871 w 985"/>
                  <a:gd name="T95" fmla="*/ 0 h 729"/>
                  <a:gd name="T96" fmla="*/ 25891871 w 985"/>
                  <a:gd name="T97" fmla="*/ 0 h 729"/>
                  <a:gd name="T98" fmla="*/ 25891871 w 985"/>
                  <a:gd name="T99" fmla="*/ 0 h 729"/>
                  <a:gd name="T100" fmla="*/ 25891871 w 985"/>
                  <a:gd name="T101" fmla="*/ 0 h 729"/>
                  <a:gd name="T102" fmla="*/ 25891871 w 985"/>
                  <a:gd name="T103" fmla="*/ 0 h 729"/>
                  <a:gd name="T104" fmla="*/ 25891871 w 985"/>
                  <a:gd name="T105" fmla="*/ 0 h 729"/>
                  <a:gd name="T106" fmla="*/ 25891871 w 985"/>
                  <a:gd name="T107" fmla="*/ 0 h 729"/>
                  <a:gd name="T108" fmla="*/ 25891871 w 985"/>
                  <a:gd name="T109" fmla="*/ 0 h 729"/>
                  <a:gd name="T110" fmla="*/ 25891871 w 985"/>
                  <a:gd name="T111" fmla="*/ 0 h 72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85" h="729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  <a:moveTo>
                      <a:pt x="263" y="504"/>
                    </a:moveTo>
                    <a:lnTo>
                      <a:pt x="293" y="489"/>
                    </a:lnTo>
                    <a:lnTo>
                      <a:pt x="325" y="487"/>
                    </a:lnTo>
                    <a:lnTo>
                      <a:pt x="346" y="503"/>
                    </a:lnTo>
                    <a:lnTo>
                      <a:pt x="359" y="479"/>
                    </a:lnTo>
                    <a:lnTo>
                      <a:pt x="379" y="515"/>
                    </a:lnTo>
                    <a:lnTo>
                      <a:pt x="375" y="532"/>
                    </a:lnTo>
                    <a:lnTo>
                      <a:pt x="379" y="547"/>
                    </a:lnTo>
                    <a:lnTo>
                      <a:pt x="395" y="559"/>
                    </a:lnTo>
                    <a:lnTo>
                      <a:pt x="379" y="606"/>
                    </a:lnTo>
                    <a:lnTo>
                      <a:pt x="342" y="614"/>
                    </a:lnTo>
                    <a:lnTo>
                      <a:pt x="308" y="598"/>
                    </a:lnTo>
                    <a:lnTo>
                      <a:pt x="282" y="602"/>
                    </a:lnTo>
                    <a:lnTo>
                      <a:pt x="282" y="581"/>
                    </a:lnTo>
                    <a:lnTo>
                      <a:pt x="255" y="569"/>
                    </a:lnTo>
                    <a:lnTo>
                      <a:pt x="242" y="538"/>
                    </a:lnTo>
                    <a:lnTo>
                      <a:pt x="237" y="496"/>
                    </a:lnTo>
                    <a:lnTo>
                      <a:pt x="263" y="504"/>
                    </a:lnTo>
                    <a:close/>
                    <a:moveTo>
                      <a:pt x="479" y="402"/>
                    </a:moveTo>
                    <a:lnTo>
                      <a:pt x="540" y="409"/>
                    </a:lnTo>
                    <a:lnTo>
                      <a:pt x="537" y="421"/>
                    </a:lnTo>
                    <a:lnTo>
                      <a:pt x="528" y="422"/>
                    </a:lnTo>
                    <a:lnTo>
                      <a:pt x="520" y="445"/>
                    </a:lnTo>
                    <a:lnTo>
                      <a:pt x="531" y="477"/>
                    </a:lnTo>
                    <a:lnTo>
                      <a:pt x="553" y="428"/>
                    </a:lnTo>
                    <a:lnTo>
                      <a:pt x="570" y="449"/>
                    </a:lnTo>
                    <a:lnTo>
                      <a:pt x="558" y="472"/>
                    </a:lnTo>
                    <a:lnTo>
                      <a:pt x="571" y="479"/>
                    </a:lnTo>
                    <a:lnTo>
                      <a:pt x="575" y="422"/>
                    </a:lnTo>
                    <a:lnTo>
                      <a:pt x="558" y="413"/>
                    </a:lnTo>
                    <a:lnTo>
                      <a:pt x="557" y="402"/>
                    </a:lnTo>
                    <a:lnTo>
                      <a:pt x="574" y="384"/>
                    </a:lnTo>
                    <a:lnTo>
                      <a:pt x="618" y="374"/>
                    </a:lnTo>
                    <a:lnTo>
                      <a:pt x="661" y="483"/>
                    </a:lnTo>
                    <a:lnTo>
                      <a:pt x="620" y="491"/>
                    </a:lnTo>
                    <a:lnTo>
                      <a:pt x="600" y="519"/>
                    </a:lnTo>
                    <a:lnTo>
                      <a:pt x="597" y="536"/>
                    </a:lnTo>
                    <a:lnTo>
                      <a:pt x="613" y="536"/>
                    </a:lnTo>
                    <a:lnTo>
                      <a:pt x="624" y="555"/>
                    </a:lnTo>
                    <a:lnTo>
                      <a:pt x="623" y="577"/>
                    </a:lnTo>
                    <a:lnTo>
                      <a:pt x="584" y="585"/>
                    </a:lnTo>
                    <a:lnTo>
                      <a:pt x="578" y="633"/>
                    </a:lnTo>
                    <a:lnTo>
                      <a:pt x="563" y="637"/>
                    </a:lnTo>
                    <a:lnTo>
                      <a:pt x="510" y="610"/>
                    </a:lnTo>
                    <a:lnTo>
                      <a:pt x="524" y="590"/>
                    </a:lnTo>
                    <a:lnTo>
                      <a:pt x="455" y="581"/>
                    </a:lnTo>
                    <a:lnTo>
                      <a:pt x="454" y="563"/>
                    </a:lnTo>
                    <a:lnTo>
                      <a:pt x="438" y="555"/>
                    </a:lnTo>
                    <a:lnTo>
                      <a:pt x="436" y="543"/>
                    </a:lnTo>
                    <a:lnTo>
                      <a:pt x="445" y="491"/>
                    </a:lnTo>
                    <a:lnTo>
                      <a:pt x="421" y="479"/>
                    </a:lnTo>
                    <a:lnTo>
                      <a:pt x="425" y="469"/>
                    </a:lnTo>
                    <a:lnTo>
                      <a:pt x="412" y="460"/>
                    </a:lnTo>
                    <a:lnTo>
                      <a:pt x="421" y="453"/>
                    </a:lnTo>
                    <a:lnTo>
                      <a:pt x="455" y="457"/>
                    </a:lnTo>
                    <a:lnTo>
                      <a:pt x="472" y="453"/>
                    </a:lnTo>
                    <a:lnTo>
                      <a:pt x="477" y="436"/>
                    </a:lnTo>
                    <a:lnTo>
                      <a:pt x="492" y="436"/>
                    </a:lnTo>
                    <a:lnTo>
                      <a:pt x="502" y="421"/>
                    </a:lnTo>
                    <a:lnTo>
                      <a:pt x="479" y="402"/>
                    </a:lnTo>
                    <a:close/>
                    <a:moveTo>
                      <a:pt x="392" y="613"/>
                    </a:moveTo>
                    <a:lnTo>
                      <a:pt x="398" y="589"/>
                    </a:lnTo>
                    <a:lnTo>
                      <a:pt x="406" y="589"/>
                    </a:lnTo>
                    <a:lnTo>
                      <a:pt x="404" y="622"/>
                    </a:lnTo>
                    <a:lnTo>
                      <a:pt x="389" y="658"/>
                    </a:lnTo>
                    <a:lnTo>
                      <a:pt x="368" y="690"/>
                    </a:lnTo>
                    <a:lnTo>
                      <a:pt x="366" y="670"/>
                    </a:lnTo>
                    <a:lnTo>
                      <a:pt x="359" y="654"/>
                    </a:lnTo>
                    <a:lnTo>
                      <a:pt x="381" y="616"/>
                    </a:lnTo>
                    <a:lnTo>
                      <a:pt x="392" y="613"/>
                    </a:lnTo>
                    <a:close/>
                    <a:moveTo>
                      <a:pt x="449" y="637"/>
                    </a:moveTo>
                    <a:lnTo>
                      <a:pt x="455" y="650"/>
                    </a:lnTo>
                    <a:lnTo>
                      <a:pt x="467" y="653"/>
                    </a:lnTo>
                    <a:lnTo>
                      <a:pt x="477" y="665"/>
                    </a:lnTo>
                    <a:lnTo>
                      <a:pt x="494" y="654"/>
                    </a:lnTo>
                    <a:lnTo>
                      <a:pt x="505" y="654"/>
                    </a:lnTo>
                    <a:lnTo>
                      <a:pt x="524" y="705"/>
                    </a:lnTo>
                    <a:lnTo>
                      <a:pt x="514" y="709"/>
                    </a:lnTo>
                    <a:lnTo>
                      <a:pt x="488" y="704"/>
                    </a:lnTo>
                    <a:lnTo>
                      <a:pt x="468" y="716"/>
                    </a:lnTo>
                    <a:lnTo>
                      <a:pt x="442" y="692"/>
                    </a:lnTo>
                    <a:lnTo>
                      <a:pt x="415" y="680"/>
                    </a:lnTo>
                    <a:lnTo>
                      <a:pt x="411" y="669"/>
                    </a:lnTo>
                    <a:lnTo>
                      <a:pt x="419" y="658"/>
                    </a:lnTo>
                    <a:lnTo>
                      <a:pt x="415" y="645"/>
                    </a:lnTo>
                    <a:lnTo>
                      <a:pt x="425" y="639"/>
                    </a:lnTo>
                    <a:lnTo>
                      <a:pt x="449" y="637"/>
                    </a:lnTo>
                    <a:close/>
                    <a:moveTo>
                      <a:pt x="518" y="645"/>
                    </a:moveTo>
                    <a:lnTo>
                      <a:pt x="545" y="645"/>
                    </a:lnTo>
                    <a:lnTo>
                      <a:pt x="571" y="665"/>
                    </a:lnTo>
                    <a:lnTo>
                      <a:pt x="574" y="680"/>
                    </a:lnTo>
                    <a:lnTo>
                      <a:pt x="554" y="696"/>
                    </a:lnTo>
                    <a:lnTo>
                      <a:pt x="550" y="729"/>
                    </a:lnTo>
                    <a:lnTo>
                      <a:pt x="540" y="721"/>
                    </a:lnTo>
                    <a:lnTo>
                      <a:pt x="541" y="690"/>
                    </a:lnTo>
                    <a:lnTo>
                      <a:pt x="535" y="682"/>
                    </a:lnTo>
                    <a:lnTo>
                      <a:pt x="524" y="662"/>
                    </a:lnTo>
                    <a:lnTo>
                      <a:pt x="518" y="645"/>
                    </a:lnTo>
                    <a:close/>
                    <a:moveTo>
                      <a:pt x="985" y="639"/>
                    </a:moveTo>
                    <a:lnTo>
                      <a:pt x="977" y="602"/>
                    </a:lnTo>
                    <a:lnTo>
                      <a:pt x="935" y="577"/>
                    </a:lnTo>
                    <a:lnTo>
                      <a:pt x="926" y="618"/>
                    </a:lnTo>
                    <a:lnTo>
                      <a:pt x="957" y="637"/>
                    </a:lnTo>
                    <a:lnTo>
                      <a:pt x="985" y="63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Freeform 19"/>
              <p:cNvSpPr>
                <a:spLocks/>
              </p:cNvSpPr>
              <p:nvPr/>
            </p:nvSpPr>
            <p:spPr bwMode="auto">
              <a:xfrm>
                <a:off x="1662678" y="5109237"/>
                <a:ext cx="118183" cy="163633"/>
              </a:xfrm>
              <a:custGeom>
                <a:avLst/>
                <a:gdLst>
                  <a:gd name="T0" fmla="*/ 25969159 w 399"/>
                  <a:gd name="T1" fmla="*/ 16232850 h 646"/>
                  <a:gd name="T2" fmla="*/ 25969159 w 399"/>
                  <a:gd name="T3" fmla="*/ 16232850 h 646"/>
                  <a:gd name="T4" fmla="*/ 25969159 w 399"/>
                  <a:gd name="T5" fmla="*/ 16232850 h 646"/>
                  <a:gd name="T6" fmla="*/ 25969159 w 399"/>
                  <a:gd name="T7" fmla="*/ 16232850 h 646"/>
                  <a:gd name="T8" fmla="*/ 25969159 w 399"/>
                  <a:gd name="T9" fmla="*/ 16232850 h 646"/>
                  <a:gd name="T10" fmla="*/ 25969159 w 399"/>
                  <a:gd name="T11" fmla="*/ 16232850 h 646"/>
                  <a:gd name="T12" fmla="*/ 25969159 w 399"/>
                  <a:gd name="T13" fmla="*/ 16232850 h 646"/>
                  <a:gd name="T14" fmla="*/ 25969159 w 399"/>
                  <a:gd name="T15" fmla="*/ 16232850 h 646"/>
                  <a:gd name="T16" fmla="*/ 25969159 w 399"/>
                  <a:gd name="T17" fmla="*/ 16232850 h 646"/>
                  <a:gd name="T18" fmla="*/ 25969159 w 399"/>
                  <a:gd name="T19" fmla="*/ 16232850 h 646"/>
                  <a:gd name="T20" fmla="*/ 25969159 w 399"/>
                  <a:gd name="T21" fmla="*/ 16232850 h 646"/>
                  <a:gd name="T22" fmla="*/ 25969159 w 399"/>
                  <a:gd name="T23" fmla="*/ 16232850 h 646"/>
                  <a:gd name="T24" fmla="*/ 25969159 w 399"/>
                  <a:gd name="T25" fmla="*/ 16232850 h 646"/>
                  <a:gd name="T26" fmla="*/ 25969159 w 399"/>
                  <a:gd name="T27" fmla="*/ 16232850 h 646"/>
                  <a:gd name="T28" fmla="*/ 25969159 w 399"/>
                  <a:gd name="T29" fmla="*/ 16232850 h 646"/>
                  <a:gd name="T30" fmla="*/ 25969159 w 399"/>
                  <a:gd name="T31" fmla="*/ 16232850 h 646"/>
                  <a:gd name="T32" fmla="*/ 25969159 w 399"/>
                  <a:gd name="T33" fmla="*/ 16232850 h 646"/>
                  <a:gd name="T34" fmla="*/ 25969159 w 399"/>
                  <a:gd name="T35" fmla="*/ 16232850 h 646"/>
                  <a:gd name="T36" fmla="*/ 25969159 w 399"/>
                  <a:gd name="T37" fmla="*/ 16232850 h 646"/>
                  <a:gd name="T38" fmla="*/ 25969159 w 399"/>
                  <a:gd name="T39" fmla="*/ 16232850 h 646"/>
                  <a:gd name="T40" fmla="*/ 25969159 w 399"/>
                  <a:gd name="T41" fmla="*/ 16232850 h 646"/>
                  <a:gd name="T42" fmla="*/ 25969159 w 399"/>
                  <a:gd name="T43" fmla="*/ 16232850 h 646"/>
                  <a:gd name="T44" fmla="*/ 25969159 w 399"/>
                  <a:gd name="T45" fmla="*/ 16232850 h 646"/>
                  <a:gd name="T46" fmla="*/ 25969159 w 399"/>
                  <a:gd name="T47" fmla="*/ 16232850 h 646"/>
                  <a:gd name="T48" fmla="*/ 25969159 w 399"/>
                  <a:gd name="T49" fmla="*/ 16232850 h 646"/>
                  <a:gd name="T50" fmla="*/ 25969159 w 399"/>
                  <a:gd name="T51" fmla="*/ 16232850 h 646"/>
                  <a:gd name="T52" fmla="*/ 25969159 w 399"/>
                  <a:gd name="T53" fmla="*/ 16232850 h 646"/>
                  <a:gd name="T54" fmla="*/ 25969159 w 399"/>
                  <a:gd name="T55" fmla="*/ 16232850 h 646"/>
                  <a:gd name="T56" fmla="*/ 25969159 w 399"/>
                  <a:gd name="T57" fmla="*/ 16232850 h 646"/>
                  <a:gd name="T58" fmla="*/ 25969159 w 399"/>
                  <a:gd name="T59" fmla="*/ 16232850 h 646"/>
                  <a:gd name="T60" fmla="*/ 25969159 w 399"/>
                  <a:gd name="T61" fmla="*/ 16232850 h 646"/>
                  <a:gd name="T62" fmla="*/ 25969159 w 399"/>
                  <a:gd name="T63" fmla="*/ 16232850 h 646"/>
                  <a:gd name="T64" fmla="*/ 25969159 w 399"/>
                  <a:gd name="T65" fmla="*/ 16232850 h 646"/>
                  <a:gd name="T66" fmla="*/ 25969159 w 399"/>
                  <a:gd name="T67" fmla="*/ 16232850 h 646"/>
                  <a:gd name="T68" fmla="*/ 25969159 w 399"/>
                  <a:gd name="T69" fmla="*/ 16232850 h 646"/>
                  <a:gd name="T70" fmla="*/ 25969159 w 399"/>
                  <a:gd name="T71" fmla="*/ 16232850 h 646"/>
                  <a:gd name="T72" fmla="*/ 25969159 w 399"/>
                  <a:gd name="T73" fmla="*/ 16232850 h 646"/>
                  <a:gd name="T74" fmla="*/ 25969159 w 399"/>
                  <a:gd name="T75" fmla="*/ 16232850 h 646"/>
                  <a:gd name="T76" fmla="*/ 25969159 w 399"/>
                  <a:gd name="T77" fmla="*/ 16232850 h 646"/>
                  <a:gd name="T78" fmla="*/ 25969159 w 399"/>
                  <a:gd name="T79" fmla="*/ 16232850 h 646"/>
                  <a:gd name="T80" fmla="*/ 25969159 w 399"/>
                  <a:gd name="T81" fmla="*/ 0 h 646"/>
                  <a:gd name="T82" fmla="*/ 25969159 w 399"/>
                  <a:gd name="T83" fmla="*/ 16232850 h 646"/>
                  <a:gd name="T84" fmla="*/ 25969159 w 399"/>
                  <a:gd name="T85" fmla="*/ 16232850 h 646"/>
                  <a:gd name="T86" fmla="*/ 25969159 w 399"/>
                  <a:gd name="T87" fmla="*/ 16232850 h 646"/>
                  <a:gd name="T88" fmla="*/ 25969159 w 399"/>
                  <a:gd name="T89" fmla="*/ 16232850 h 646"/>
                  <a:gd name="T90" fmla="*/ 25969159 w 399"/>
                  <a:gd name="T91" fmla="*/ 16232850 h 646"/>
                  <a:gd name="T92" fmla="*/ 25969159 w 399"/>
                  <a:gd name="T93" fmla="*/ 16232850 h 646"/>
                  <a:gd name="T94" fmla="*/ 25969159 w 399"/>
                  <a:gd name="T95" fmla="*/ 16232850 h 646"/>
                  <a:gd name="T96" fmla="*/ 25969159 w 399"/>
                  <a:gd name="T97" fmla="*/ 16232850 h 646"/>
                  <a:gd name="T98" fmla="*/ 25969159 w 399"/>
                  <a:gd name="T99" fmla="*/ 16232850 h 646"/>
                  <a:gd name="T100" fmla="*/ 25969159 w 399"/>
                  <a:gd name="T101" fmla="*/ 16232850 h 646"/>
                  <a:gd name="T102" fmla="*/ 0 w 399"/>
                  <a:gd name="T103" fmla="*/ 16232850 h 646"/>
                  <a:gd name="T104" fmla="*/ 25969159 w 399"/>
                  <a:gd name="T105" fmla="*/ 16232850 h 646"/>
                  <a:gd name="T106" fmla="*/ 25969159 w 399"/>
                  <a:gd name="T107" fmla="*/ 16232850 h 646"/>
                  <a:gd name="T108" fmla="*/ 25969159 w 399"/>
                  <a:gd name="T109" fmla="*/ 16232850 h 646"/>
                  <a:gd name="T110" fmla="*/ 25969159 w 399"/>
                  <a:gd name="T111" fmla="*/ 16232850 h 646"/>
                  <a:gd name="T112" fmla="*/ 25969159 w 399"/>
                  <a:gd name="T113" fmla="*/ 16232850 h 646"/>
                  <a:gd name="T114" fmla="*/ 25969159 w 399"/>
                  <a:gd name="T115" fmla="*/ 16232850 h 646"/>
                  <a:gd name="T116" fmla="*/ 25969159 w 399"/>
                  <a:gd name="T117" fmla="*/ 16232850 h 6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99" h="646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Freeform 20"/>
              <p:cNvSpPr>
                <a:spLocks/>
              </p:cNvSpPr>
              <p:nvPr/>
            </p:nvSpPr>
            <p:spPr bwMode="auto">
              <a:xfrm>
                <a:off x="1732997" y="5230822"/>
                <a:ext cx="46682" cy="33942"/>
              </a:xfrm>
              <a:custGeom>
                <a:avLst/>
                <a:gdLst>
                  <a:gd name="T0" fmla="*/ 25751623 w 158"/>
                  <a:gd name="T1" fmla="*/ 0 h 135"/>
                  <a:gd name="T2" fmla="*/ 25751623 w 158"/>
                  <a:gd name="T3" fmla="*/ 0 h 135"/>
                  <a:gd name="T4" fmla="*/ 25751623 w 158"/>
                  <a:gd name="T5" fmla="*/ 0 h 135"/>
                  <a:gd name="T6" fmla="*/ 25751623 w 158"/>
                  <a:gd name="T7" fmla="*/ 0 h 135"/>
                  <a:gd name="T8" fmla="*/ 25751623 w 158"/>
                  <a:gd name="T9" fmla="*/ 0 h 135"/>
                  <a:gd name="T10" fmla="*/ 25751623 w 158"/>
                  <a:gd name="T11" fmla="*/ 0 h 135"/>
                  <a:gd name="T12" fmla="*/ 25751623 w 158"/>
                  <a:gd name="T13" fmla="*/ 0 h 135"/>
                  <a:gd name="T14" fmla="*/ 25751623 w 158"/>
                  <a:gd name="T15" fmla="*/ 0 h 135"/>
                  <a:gd name="T16" fmla="*/ 25751623 w 158"/>
                  <a:gd name="T17" fmla="*/ 0 h 135"/>
                  <a:gd name="T18" fmla="*/ 25751623 w 158"/>
                  <a:gd name="T19" fmla="*/ 0 h 135"/>
                  <a:gd name="T20" fmla="*/ 25751623 w 158"/>
                  <a:gd name="T21" fmla="*/ 0 h 135"/>
                  <a:gd name="T22" fmla="*/ 25751623 w 158"/>
                  <a:gd name="T23" fmla="*/ 0 h 135"/>
                  <a:gd name="T24" fmla="*/ 25751623 w 158"/>
                  <a:gd name="T25" fmla="*/ 0 h 135"/>
                  <a:gd name="T26" fmla="*/ 25751623 w 158"/>
                  <a:gd name="T27" fmla="*/ 0 h 135"/>
                  <a:gd name="T28" fmla="*/ 25751623 w 158"/>
                  <a:gd name="T29" fmla="*/ 0 h 135"/>
                  <a:gd name="T30" fmla="*/ 25751623 w 158"/>
                  <a:gd name="T31" fmla="*/ 0 h 135"/>
                  <a:gd name="T32" fmla="*/ 0 w 158"/>
                  <a:gd name="T33" fmla="*/ 0 h 135"/>
                  <a:gd name="T34" fmla="*/ 25751623 w 158"/>
                  <a:gd name="T35" fmla="*/ 0 h 135"/>
                  <a:gd name="T36" fmla="*/ 25751623 w 158"/>
                  <a:gd name="T37" fmla="*/ 0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135">
                    <a:moveTo>
                      <a:pt x="26" y="25"/>
                    </a:moveTo>
                    <a:lnTo>
                      <a:pt x="56" y="10"/>
                    </a:lnTo>
                    <a:lnTo>
                      <a:pt x="88" y="8"/>
                    </a:lnTo>
                    <a:lnTo>
                      <a:pt x="109" y="24"/>
                    </a:lnTo>
                    <a:lnTo>
                      <a:pt x="122" y="0"/>
                    </a:lnTo>
                    <a:lnTo>
                      <a:pt x="142" y="36"/>
                    </a:lnTo>
                    <a:lnTo>
                      <a:pt x="138" y="53"/>
                    </a:lnTo>
                    <a:lnTo>
                      <a:pt x="142" y="68"/>
                    </a:lnTo>
                    <a:lnTo>
                      <a:pt x="158" y="80"/>
                    </a:lnTo>
                    <a:lnTo>
                      <a:pt x="142" y="127"/>
                    </a:lnTo>
                    <a:lnTo>
                      <a:pt x="105" y="135"/>
                    </a:lnTo>
                    <a:lnTo>
                      <a:pt x="71" y="119"/>
                    </a:lnTo>
                    <a:lnTo>
                      <a:pt x="45" y="123"/>
                    </a:lnTo>
                    <a:lnTo>
                      <a:pt x="45" y="102"/>
                    </a:lnTo>
                    <a:lnTo>
                      <a:pt x="18" y="90"/>
                    </a:lnTo>
                    <a:lnTo>
                      <a:pt x="5" y="59"/>
                    </a:lnTo>
                    <a:lnTo>
                      <a:pt x="0" y="17"/>
                    </a:lnTo>
                    <a:lnTo>
                      <a:pt x="26" y="2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Freeform 21"/>
              <p:cNvSpPr>
                <a:spLocks/>
              </p:cNvSpPr>
              <p:nvPr/>
            </p:nvSpPr>
            <p:spPr bwMode="auto">
              <a:xfrm>
                <a:off x="1784998" y="5203972"/>
                <a:ext cx="73274" cy="66872"/>
              </a:xfrm>
              <a:custGeom>
                <a:avLst/>
                <a:gdLst>
                  <a:gd name="T0" fmla="*/ 0 w 249"/>
                  <a:gd name="T1" fmla="*/ 16421526 h 263"/>
                  <a:gd name="T2" fmla="*/ 0 w 249"/>
                  <a:gd name="T3" fmla="*/ 16421526 h 263"/>
                  <a:gd name="T4" fmla="*/ 0 w 249"/>
                  <a:gd name="T5" fmla="*/ 16421526 h 263"/>
                  <a:gd name="T6" fmla="*/ 0 w 249"/>
                  <a:gd name="T7" fmla="*/ 16421526 h 263"/>
                  <a:gd name="T8" fmla="*/ 0 w 249"/>
                  <a:gd name="T9" fmla="*/ 16421526 h 263"/>
                  <a:gd name="T10" fmla="*/ 0 w 249"/>
                  <a:gd name="T11" fmla="*/ 16421526 h 263"/>
                  <a:gd name="T12" fmla="*/ 0 w 249"/>
                  <a:gd name="T13" fmla="*/ 16421526 h 263"/>
                  <a:gd name="T14" fmla="*/ 0 w 249"/>
                  <a:gd name="T15" fmla="*/ 16421526 h 263"/>
                  <a:gd name="T16" fmla="*/ 0 w 249"/>
                  <a:gd name="T17" fmla="*/ 16421526 h 263"/>
                  <a:gd name="T18" fmla="*/ 0 w 249"/>
                  <a:gd name="T19" fmla="*/ 16421526 h 263"/>
                  <a:gd name="T20" fmla="*/ 0 w 249"/>
                  <a:gd name="T21" fmla="*/ 16421526 h 263"/>
                  <a:gd name="T22" fmla="*/ 0 w 249"/>
                  <a:gd name="T23" fmla="*/ 16421526 h 263"/>
                  <a:gd name="T24" fmla="*/ 0 w 249"/>
                  <a:gd name="T25" fmla="*/ 16421526 h 263"/>
                  <a:gd name="T26" fmla="*/ 0 w 249"/>
                  <a:gd name="T27" fmla="*/ 16421526 h 263"/>
                  <a:gd name="T28" fmla="*/ 0 w 249"/>
                  <a:gd name="T29" fmla="*/ 0 h 263"/>
                  <a:gd name="T30" fmla="*/ 0 w 249"/>
                  <a:gd name="T31" fmla="*/ 16421526 h 263"/>
                  <a:gd name="T32" fmla="*/ 0 w 249"/>
                  <a:gd name="T33" fmla="*/ 16421526 h 263"/>
                  <a:gd name="T34" fmla="*/ 0 w 249"/>
                  <a:gd name="T35" fmla="*/ 16421526 h 263"/>
                  <a:gd name="T36" fmla="*/ 0 w 249"/>
                  <a:gd name="T37" fmla="*/ 16421526 h 263"/>
                  <a:gd name="T38" fmla="*/ 0 w 249"/>
                  <a:gd name="T39" fmla="*/ 16421526 h 263"/>
                  <a:gd name="T40" fmla="*/ 0 w 249"/>
                  <a:gd name="T41" fmla="*/ 16421526 h 263"/>
                  <a:gd name="T42" fmla="*/ 0 w 249"/>
                  <a:gd name="T43" fmla="*/ 16421526 h 263"/>
                  <a:gd name="T44" fmla="*/ 0 w 249"/>
                  <a:gd name="T45" fmla="*/ 16421526 h 263"/>
                  <a:gd name="T46" fmla="*/ 0 w 249"/>
                  <a:gd name="T47" fmla="*/ 16421526 h 263"/>
                  <a:gd name="T48" fmla="*/ 0 w 249"/>
                  <a:gd name="T49" fmla="*/ 16421526 h 263"/>
                  <a:gd name="T50" fmla="*/ 0 w 249"/>
                  <a:gd name="T51" fmla="*/ 16421526 h 263"/>
                  <a:gd name="T52" fmla="*/ 0 w 249"/>
                  <a:gd name="T53" fmla="*/ 16421526 h 263"/>
                  <a:gd name="T54" fmla="*/ 0 w 249"/>
                  <a:gd name="T55" fmla="*/ 16421526 h 263"/>
                  <a:gd name="T56" fmla="*/ 0 w 249"/>
                  <a:gd name="T57" fmla="*/ 16421526 h 263"/>
                  <a:gd name="T58" fmla="*/ 0 w 249"/>
                  <a:gd name="T59" fmla="*/ 16421526 h 263"/>
                  <a:gd name="T60" fmla="*/ 0 w 249"/>
                  <a:gd name="T61" fmla="*/ 16421526 h 263"/>
                  <a:gd name="T62" fmla="*/ 0 w 249"/>
                  <a:gd name="T63" fmla="*/ 16421526 h 263"/>
                  <a:gd name="T64" fmla="*/ 0 w 249"/>
                  <a:gd name="T65" fmla="*/ 16421526 h 263"/>
                  <a:gd name="T66" fmla="*/ 0 w 249"/>
                  <a:gd name="T67" fmla="*/ 16421526 h 263"/>
                  <a:gd name="T68" fmla="*/ 0 w 249"/>
                  <a:gd name="T69" fmla="*/ 16421526 h 263"/>
                  <a:gd name="T70" fmla="*/ 0 w 249"/>
                  <a:gd name="T71" fmla="*/ 16421526 h 263"/>
                  <a:gd name="T72" fmla="*/ 0 w 249"/>
                  <a:gd name="T73" fmla="*/ 16421526 h 263"/>
                  <a:gd name="T74" fmla="*/ 0 w 249"/>
                  <a:gd name="T75" fmla="*/ 16421526 h 263"/>
                  <a:gd name="T76" fmla="*/ 0 w 249"/>
                  <a:gd name="T77" fmla="*/ 16421526 h 263"/>
                  <a:gd name="T78" fmla="*/ 0 w 249"/>
                  <a:gd name="T79" fmla="*/ 16421526 h 263"/>
                  <a:gd name="T80" fmla="*/ 0 w 249"/>
                  <a:gd name="T81" fmla="*/ 16421526 h 263"/>
                  <a:gd name="T82" fmla="*/ 0 w 249"/>
                  <a:gd name="T83" fmla="*/ 16421526 h 263"/>
                  <a:gd name="T84" fmla="*/ 0 w 249"/>
                  <a:gd name="T85" fmla="*/ 16421526 h 2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9" h="263">
                    <a:moveTo>
                      <a:pt x="67" y="28"/>
                    </a:moveTo>
                    <a:lnTo>
                      <a:pt x="128" y="35"/>
                    </a:lnTo>
                    <a:lnTo>
                      <a:pt x="125" y="47"/>
                    </a:lnTo>
                    <a:lnTo>
                      <a:pt x="116" y="48"/>
                    </a:lnTo>
                    <a:lnTo>
                      <a:pt x="108" y="71"/>
                    </a:lnTo>
                    <a:lnTo>
                      <a:pt x="119" y="103"/>
                    </a:lnTo>
                    <a:lnTo>
                      <a:pt x="141" y="54"/>
                    </a:lnTo>
                    <a:lnTo>
                      <a:pt x="158" y="75"/>
                    </a:lnTo>
                    <a:lnTo>
                      <a:pt x="146" y="98"/>
                    </a:lnTo>
                    <a:lnTo>
                      <a:pt x="159" y="105"/>
                    </a:lnTo>
                    <a:lnTo>
                      <a:pt x="163" y="48"/>
                    </a:lnTo>
                    <a:lnTo>
                      <a:pt x="146" y="39"/>
                    </a:lnTo>
                    <a:lnTo>
                      <a:pt x="145" y="28"/>
                    </a:lnTo>
                    <a:lnTo>
                      <a:pt x="162" y="10"/>
                    </a:lnTo>
                    <a:lnTo>
                      <a:pt x="206" y="0"/>
                    </a:lnTo>
                    <a:lnTo>
                      <a:pt x="249" y="109"/>
                    </a:lnTo>
                    <a:lnTo>
                      <a:pt x="208" y="117"/>
                    </a:lnTo>
                    <a:lnTo>
                      <a:pt x="188" y="145"/>
                    </a:lnTo>
                    <a:lnTo>
                      <a:pt x="185" y="162"/>
                    </a:lnTo>
                    <a:lnTo>
                      <a:pt x="201" y="162"/>
                    </a:lnTo>
                    <a:lnTo>
                      <a:pt x="212" y="181"/>
                    </a:lnTo>
                    <a:lnTo>
                      <a:pt x="211" y="203"/>
                    </a:lnTo>
                    <a:lnTo>
                      <a:pt x="172" y="211"/>
                    </a:lnTo>
                    <a:lnTo>
                      <a:pt x="166" y="259"/>
                    </a:lnTo>
                    <a:lnTo>
                      <a:pt x="151" y="263"/>
                    </a:lnTo>
                    <a:lnTo>
                      <a:pt x="98" y="236"/>
                    </a:lnTo>
                    <a:lnTo>
                      <a:pt x="112" y="216"/>
                    </a:lnTo>
                    <a:lnTo>
                      <a:pt x="43" y="207"/>
                    </a:lnTo>
                    <a:lnTo>
                      <a:pt x="42" y="189"/>
                    </a:lnTo>
                    <a:lnTo>
                      <a:pt x="26" y="181"/>
                    </a:lnTo>
                    <a:lnTo>
                      <a:pt x="24" y="169"/>
                    </a:lnTo>
                    <a:lnTo>
                      <a:pt x="33" y="117"/>
                    </a:lnTo>
                    <a:lnTo>
                      <a:pt x="9" y="105"/>
                    </a:lnTo>
                    <a:lnTo>
                      <a:pt x="13" y="95"/>
                    </a:lnTo>
                    <a:lnTo>
                      <a:pt x="0" y="86"/>
                    </a:lnTo>
                    <a:lnTo>
                      <a:pt x="9" y="79"/>
                    </a:lnTo>
                    <a:lnTo>
                      <a:pt x="43" y="83"/>
                    </a:lnTo>
                    <a:lnTo>
                      <a:pt x="60" y="79"/>
                    </a:lnTo>
                    <a:lnTo>
                      <a:pt x="65" y="62"/>
                    </a:lnTo>
                    <a:lnTo>
                      <a:pt x="80" y="62"/>
                    </a:lnTo>
                    <a:lnTo>
                      <a:pt x="90" y="47"/>
                    </a:lnTo>
                    <a:lnTo>
                      <a:pt x="67" y="28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7" name="Freeform 22"/>
              <p:cNvSpPr>
                <a:spLocks/>
              </p:cNvSpPr>
              <p:nvPr/>
            </p:nvSpPr>
            <p:spPr bwMode="auto">
              <a:xfrm>
                <a:off x="1769043" y="5258685"/>
                <a:ext cx="14182" cy="25330"/>
              </a:xfrm>
              <a:custGeom>
                <a:avLst/>
                <a:gdLst>
                  <a:gd name="T0" fmla="*/ 27497088 w 47"/>
                  <a:gd name="T1" fmla="*/ 0 h 101"/>
                  <a:gd name="T2" fmla="*/ 27497088 w 47"/>
                  <a:gd name="T3" fmla="*/ 0 h 101"/>
                  <a:gd name="T4" fmla="*/ 27497088 w 47"/>
                  <a:gd name="T5" fmla="*/ 0 h 101"/>
                  <a:gd name="T6" fmla="*/ 27497088 w 47"/>
                  <a:gd name="T7" fmla="*/ 0 h 101"/>
                  <a:gd name="T8" fmla="*/ 27497088 w 47"/>
                  <a:gd name="T9" fmla="*/ 0 h 101"/>
                  <a:gd name="T10" fmla="*/ 27497088 w 47"/>
                  <a:gd name="T11" fmla="*/ 0 h 101"/>
                  <a:gd name="T12" fmla="*/ 27497088 w 47"/>
                  <a:gd name="T13" fmla="*/ 0 h 101"/>
                  <a:gd name="T14" fmla="*/ 0 w 47"/>
                  <a:gd name="T15" fmla="*/ 0 h 101"/>
                  <a:gd name="T16" fmla="*/ 27497088 w 47"/>
                  <a:gd name="T17" fmla="*/ 0 h 101"/>
                  <a:gd name="T18" fmla="*/ 27497088 w 47"/>
                  <a:gd name="T19" fmla="*/ 0 h 101"/>
                  <a:gd name="T20" fmla="*/ 27497088 w 47"/>
                  <a:gd name="T21" fmla="*/ 0 h 10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101">
                    <a:moveTo>
                      <a:pt x="33" y="24"/>
                    </a:moveTo>
                    <a:lnTo>
                      <a:pt x="39" y="0"/>
                    </a:lnTo>
                    <a:lnTo>
                      <a:pt x="47" y="0"/>
                    </a:lnTo>
                    <a:lnTo>
                      <a:pt x="45" y="33"/>
                    </a:lnTo>
                    <a:lnTo>
                      <a:pt x="30" y="69"/>
                    </a:lnTo>
                    <a:lnTo>
                      <a:pt x="9" y="101"/>
                    </a:lnTo>
                    <a:lnTo>
                      <a:pt x="7" y="81"/>
                    </a:lnTo>
                    <a:lnTo>
                      <a:pt x="0" y="65"/>
                    </a:lnTo>
                    <a:lnTo>
                      <a:pt x="22" y="27"/>
                    </a:lnTo>
                    <a:lnTo>
                      <a:pt x="33" y="2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8" name="Freeform 23"/>
              <p:cNvSpPr>
                <a:spLocks/>
              </p:cNvSpPr>
              <p:nvPr/>
            </p:nvSpPr>
            <p:spPr bwMode="auto">
              <a:xfrm>
                <a:off x="1784407" y="5270843"/>
                <a:ext cx="33091" cy="19757"/>
              </a:xfrm>
              <a:custGeom>
                <a:avLst/>
                <a:gdLst>
                  <a:gd name="T0" fmla="*/ 0 w 113"/>
                  <a:gd name="T1" fmla="*/ 0 h 79"/>
                  <a:gd name="T2" fmla="*/ 0 w 113"/>
                  <a:gd name="T3" fmla="*/ 0 h 79"/>
                  <a:gd name="T4" fmla="*/ 0 w 113"/>
                  <a:gd name="T5" fmla="*/ 0 h 79"/>
                  <a:gd name="T6" fmla="*/ 0 w 113"/>
                  <a:gd name="T7" fmla="*/ 0 h 79"/>
                  <a:gd name="T8" fmla="*/ 0 w 113"/>
                  <a:gd name="T9" fmla="*/ 0 h 79"/>
                  <a:gd name="T10" fmla="*/ 0 w 113"/>
                  <a:gd name="T11" fmla="*/ 0 h 79"/>
                  <a:gd name="T12" fmla="*/ 0 w 113"/>
                  <a:gd name="T13" fmla="*/ 0 h 79"/>
                  <a:gd name="T14" fmla="*/ 0 w 113"/>
                  <a:gd name="T15" fmla="*/ 0 h 79"/>
                  <a:gd name="T16" fmla="*/ 0 w 113"/>
                  <a:gd name="T17" fmla="*/ 0 h 79"/>
                  <a:gd name="T18" fmla="*/ 0 w 113"/>
                  <a:gd name="T19" fmla="*/ 0 h 79"/>
                  <a:gd name="T20" fmla="*/ 0 w 113"/>
                  <a:gd name="T21" fmla="*/ 0 h 79"/>
                  <a:gd name="T22" fmla="*/ 0 w 113"/>
                  <a:gd name="T23" fmla="*/ 0 h 79"/>
                  <a:gd name="T24" fmla="*/ 0 w 113"/>
                  <a:gd name="T25" fmla="*/ 0 h 79"/>
                  <a:gd name="T26" fmla="*/ 0 w 113"/>
                  <a:gd name="T27" fmla="*/ 0 h 79"/>
                  <a:gd name="T28" fmla="*/ 0 w 113"/>
                  <a:gd name="T29" fmla="*/ 0 h 79"/>
                  <a:gd name="T30" fmla="*/ 0 w 113"/>
                  <a:gd name="T31" fmla="*/ 0 h 79"/>
                  <a:gd name="T32" fmla="*/ 0 w 113"/>
                  <a:gd name="T33" fmla="*/ 0 h 79"/>
                  <a:gd name="T34" fmla="*/ 0 w 113"/>
                  <a:gd name="T35" fmla="*/ 0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79">
                    <a:moveTo>
                      <a:pt x="38" y="0"/>
                    </a:moveTo>
                    <a:lnTo>
                      <a:pt x="44" y="13"/>
                    </a:lnTo>
                    <a:lnTo>
                      <a:pt x="56" y="16"/>
                    </a:lnTo>
                    <a:lnTo>
                      <a:pt x="66" y="28"/>
                    </a:lnTo>
                    <a:lnTo>
                      <a:pt x="83" y="17"/>
                    </a:lnTo>
                    <a:lnTo>
                      <a:pt x="94" y="17"/>
                    </a:lnTo>
                    <a:lnTo>
                      <a:pt x="113" y="68"/>
                    </a:lnTo>
                    <a:lnTo>
                      <a:pt x="103" y="72"/>
                    </a:lnTo>
                    <a:lnTo>
                      <a:pt x="77" y="67"/>
                    </a:lnTo>
                    <a:lnTo>
                      <a:pt x="57" y="79"/>
                    </a:lnTo>
                    <a:lnTo>
                      <a:pt x="31" y="55"/>
                    </a:lnTo>
                    <a:lnTo>
                      <a:pt x="4" y="43"/>
                    </a:lnTo>
                    <a:lnTo>
                      <a:pt x="0" y="32"/>
                    </a:lnTo>
                    <a:lnTo>
                      <a:pt x="8" y="21"/>
                    </a:lnTo>
                    <a:lnTo>
                      <a:pt x="4" y="8"/>
                    </a:lnTo>
                    <a:lnTo>
                      <a:pt x="14" y="2"/>
                    </a:lnTo>
                    <a:lnTo>
                      <a:pt x="38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9" name="Freeform 24"/>
              <p:cNvSpPr>
                <a:spLocks/>
              </p:cNvSpPr>
              <p:nvPr/>
            </p:nvSpPr>
            <p:spPr bwMode="auto">
              <a:xfrm>
                <a:off x="1816317" y="5272870"/>
                <a:ext cx="16546" cy="20771"/>
              </a:xfrm>
              <a:custGeom>
                <a:avLst/>
                <a:gdLst>
                  <a:gd name="T0" fmla="*/ 0 w 56"/>
                  <a:gd name="T1" fmla="*/ 0 h 84"/>
                  <a:gd name="T2" fmla="*/ 25753258 w 56"/>
                  <a:gd name="T3" fmla="*/ 0 h 84"/>
                  <a:gd name="T4" fmla="*/ 25753258 w 56"/>
                  <a:gd name="T5" fmla="*/ 0 h 84"/>
                  <a:gd name="T6" fmla="*/ 25753258 w 56"/>
                  <a:gd name="T7" fmla="*/ 0 h 84"/>
                  <a:gd name="T8" fmla="*/ 25753258 w 56"/>
                  <a:gd name="T9" fmla="*/ 0 h 84"/>
                  <a:gd name="T10" fmla="*/ 25753258 w 56"/>
                  <a:gd name="T11" fmla="*/ 0 h 84"/>
                  <a:gd name="T12" fmla="*/ 25753258 w 56"/>
                  <a:gd name="T13" fmla="*/ 0 h 84"/>
                  <a:gd name="T14" fmla="*/ 25753258 w 56"/>
                  <a:gd name="T15" fmla="*/ 0 h 84"/>
                  <a:gd name="T16" fmla="*/ 25753258 w 56"/>
                  <a:gd name="T17" fmla="*/ 0 h 84"/>
                  <a:gd name="T18" fmla="*/ 25753258 w 56"/>
                  <a:gd name="T19" fmla="*/ 0 h 84"/>
                  <a:gd name="T20" fmla="*/ 0 w 56"/>
                  <a:gd name="T21" fmla="*/ 0 h 84"/>
                  <a:gd name="T22" fmla="*/ 0 w 56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" h="84">
                    <a:moveTo>
                      <a:pt x="0" y="0"/>
                    </a:moveTo>
                    <a:lnTo>
                      <a:pt x="27" y="0"/>
                    </a:lnTo>
                    <a:lnTo>
                      <a:pt x="53" y="20"/>
                    </a:lnTo>
                    <a:lnTo>
                      <a:pt x="56" y="35"/>
                    </a:lnTo>
                    <a:lnTo>
                      <a:pt x="36" y="51"/>
                    </a:lnTo>
                    <a:lnTo>
                      <a:pt x="32" y="84"/>
                    </a:lnTo>
                    <a:lnTo>
                      <a:pt x="22" y="76"/>
                    </a:lnTo>
                    <a:lnTo>
                      <a:pt x="23" y="45"/>
                    </a:lnTo>
                    <a:lnTo>
                      <a:pt x="17" y="37"/>
                    </a:lnTo>
                    <a:lnTo>
                      <a:pt x="6" y="1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Freeform 25"/>
              <p:cNvSpPr>
                <a:spLocks/>
              </p:cNvSpPr>
              <p:nvPr/>
            </p:nvSpPr>
            <p:spPr bwMode="auto">
              <a:xfrm>
                <a:off x="1936864" y="5255645"/>
                <a:ext cx="17137" cy="15198"/>
              </a:xfrm>
              <a:custGeom>
                <a:avLst/>
                <a:gdLst>
                  <a:gd name="T0" fmla="*/ 0 w 59"/>
                  <a:gd name="T1" fmla="*/ 0 h 62"/>
                  <a:gd name="T2" fmla="*/ 0 w 59"/>
                  <a:gd name="T3" fmla="*/ 0 h 62"/>
                  <a:gd name="T4" fmla="*/ 0 w 59"/>
                  <a:gd name="T5" fmla="*/ 0 h 62"/>
                  <a:gd name="T6" fmla="*/ 0 w 59"/>
                  <a:gd name="T7" fmla="*/ 0 h 62"/>
                  <a:gd name="T8" fmla="*/ 0 w 59"/>
                  <a:gd name="T9" fmla="*/ 0 h 62"/>
                  <a:gd name="T10" fmla="*/ 0 w 59"/>
                  <a:gd name="T11" fmla="*/ 0 h 62"/>
                  <a:gd name="T12" fmla="*/ 0 w 59"/>
                  <a:gd name="T13" fmla="*/ 0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62">
                    <a:moveTo>
                      <a:pt x="59" y="62"/>
                    </a:moveTo>
                    <a:lnTo>
                      <a:pt x="51" y="25"/>
                    </a:lnTo>
                    <a:lnTo>
                      <a:pt x="9" y="0"/>
                    </a:lnTo>
                    <a:lnTo>
                      <a:pt x="0" y="41"/>
                    </a:lnTo>
                    <a:lnTo>
                      <a:pt x="31" y="60"/>
                    </a:lnTo>
                    <a:lnTo>
                      <a:pt x="59" y="6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1" name="Freeform 26"/>
              <p:cNvSpPr>
                <a:spLocks/>
              </p:cNvSpPr>
              <p:nvPr/>
            </p:nvSpPr>
            <p:spPr bwMode="auto">
              <a:xfrm>
                <a:off x="2221686" y="5627998"/>
                <a:ext cx="504643" cy="277112"/>
              </a:xfrm>
              <a:custGeom>
                <a:avLst/>
                <a:gdLst>
                  <a:gd name="T0" fmla="*/ 25869827 w 1707"/>
                  <a:gd name="T1" fmla="*/ 16232836 h 1094"/>
                  <a:gd name="T2" fmla="*/ 25869827 w 1707"/>
                  <a:gd name="T3" fmla="*/ 16232836 h 1094"/>
                  <a:gd name="T4" fmla="*/ 25869827 w 1707"/>
                  <a:gd name="T5" fmla="*/ 16232836 h 1094"/>
                  <a:gd name="T6" fmla="*/ 25869827 w 1707"/>
                  <a:gd name="T7" fmla="*/ 16232836 h 1094"/>
                  <a:gd name="T8" fmla="*/ 25869827 w 1707"/>
                  <a:gd name="T9" fmla="*/ 16232836 h 1094"/>
                  <a:gd name="T10" fmla="*/ 25869827 w 1707"/>
                  <a:gd name="T11" fmla="*/ 16232836 h 1094"/>
                  <a:gd name="T12" fmla="*/ 25869827 w 1707"/>
                  <a:gd name="T13" fmla="*/ 16232836 h 1094"/>
                  <a:gd name="T14" fmla="*/ 25869827 w 1707"/>
                  <a:gd name="T15" fmla="*/ 0 h 1094"/>
                  <a:gd name="T16" fmla="*/ 25869827 w 1707"/>
                  <a:gd name="T17" fmla="*/ 16232836 h 1094"/>
                  <a:gd name="T18" fmla="*/ 25869827 w 1707"/>
                  <a:gd name="T19" fmla="*/ 16232836 h 1094"/>
                  <a:gd name="T20" fmla="*/ 25869827 w 1707"/>
                  <a:gd name="T21" fmla="*/ 16232836 h 1094"/>
                  <a:gd name="T22" fmla="*/ 25869827 w 1707"/>
                  <a:gd name="T23" fmla="*/ 16232836 h 1094"/>
                  <a:gd name="T24" fmla="*/ 25869827 w 1707"/>
                  <a:gd name="T25" fmla="*/ 16232836 h 1094"/>
                  <a:gd name="T26" fmla="*/ 25869827 w 1707"/>
                  <a:gd name="T27" fmla="*/ 16232836 h 1094"/>
                  <a:gd name="T28" fmla="*/ 25869827 w 1707"/>
                  <a:gd name="T29" fmla="*/ 16232836 h 1094"/>
                  <a:gd name="T30" fmla="*/ 25869827 w 1707"/>
                  <a:gd name="T31" fmla="*/ 16232836 h 1094"/>
                  <a:gd name="T32" fmla="*/ 25869827 w 1707"/>
                  <a:gd name="T33" fmla="*/ 16232836 h 1094"/>
                  <a:gd name="T34" fmla="*/ 25869827 w 1707"/>
                  <a:gd name="T35" fmla="*/ 16232836 h 1094"/>
                  <a:gd name="T36" fmla="*/ 25869827 w 1707"/>
                  <a:gd name="T37" fmla="*/ 16232836 h 1094"/>
                  <a:gd name="T38" fmla="*/ 25869827 w 1707"/>
                  <a:gd name="T39" fmla="*/ 16232836 h 1094"/>
                  <a:gd name="T40" fmla="*/ 25869827 w 1707"/>
                  <a:gd name="T41" fmla="*/ 16232836 h 1094"/>
                  <a:gd name="T42" fmla="*/ 25869827 w 1707"/>
                  <a:gd name="T43" fmla="*/ 16232836 h 1094"/>
                  <a:gd name="T44" fmla="*/ 25869827 w 1707"/>
                  <a:gd name="T45" fmla="*/ 16232836 h 1094"/>
                  <a:gd name="T46" fmla="*/ 25869827 w 1707"/>
                  <a:gd name="T47" fmla="*/ 16232836 h 1094"/>
                  <a:gd name="T48" fmla="*/ 25869827 w 1707"/>
                  <a:gd name="T49" fmla="*/ 16232836 h 1094"/>
                  <a:gd name="T50" fmla="*/ 25869827 w 1707"/>
                  <a:gd name="T51" fmla="*/ 16232836 h 1094"/>
                  <a:gd name="T52" fmla="*/ 25869827 w 1707"/>
                  <a:gd name="T53" fmla="*/ 16232836 h 1094"/>
                  <a:gd name="T54" fmla="*/ 25869827 w 1707"/>
                  <a:gd name="T55" fmla="*/ 16232836 h 1094"/>
                  <a:gd name="T56" fmla="*/ 25869827 w 1707"/>
                  <a:gd name="T57" fmla="*/ 16232836 h 1094"/>
                  <a:gd name="T58" fmla="*/ 25869827 w 1707"/>
                  <a:gd name="T59" fmla="*/ 16232836 h 1094"/>
                  <a:gd name="T60" fmla="*/ 25869827 w 1707"/>
                  <a:gd name="T61" fmla="*/ 16232836 h 1094"/>
                  <a:gd name="T62" fmla="*/ 25869827 w 1707"/>
                  <a:gd name="T63" fmla="*/ 16232836 h 1094"/>
                  <a:gd name="T64" fmla="*/ 25869827 w 1707"/>
                  <a:gd name="T65" fmla="*/ 16232836 h 1094"/>
                  <a:gd name="T66" fmla="*/ 25869827 w 1707"/>
                  <a:gd name="T67" fmla="*/ 16232836 h 1094"/>
                  <a:gd name="T68" fmla="*/ 25869827 w 1707"/>
                  <a:gd name="T69" fmla="*/ 16232836 h 1094"/>
                  <a:gd name="T70" fmla="*/ 25869827 w 1707"/>
                  <a:gd name="T71" fmla="*/ 16232836 h 1094"/>
                  <a:gd name="T72" fmla="*/ 25869827 w 1707"/>
                  <a:gd name="T73" fmla="*/ 16232836 h 1094"/>
                  <a:gd name="T74" fmla="*/ 25869827 w 1707"/>
                  <a:gd name="T75" fmla="*/ 16232836 h 1094"/>
                  <a:gd name="T76" fmla="*/ 25869827 w 1707"/>
                  <a:gd name="T77" fmla="*/ 16232836 h 1094"/>
                  <a:gd name="T78" fmla="*/ 25869827 w 1707"/>
                  <a:gd name="T79" fmla="*/ 16232836 h 1094"/>
                  <a:gd name="T80" fmla="*/ 25869827 w 1707"/>
                  <a:gd name="T81" fmla="*/ 16232836 h 1094"/>
                  <a:gd name="T82" fmla="*/ 25869827 w 1707"/>
                  <a:gd name="T83" fmla="*/ 16232836 h 1094"/>
                  <a:gd name="T84" fmla="*/ 25869827 w 1707"/>
                  <a:gd name="T85" fmla="*/ 16232836 h 1094"/>
                  <a:gd name="T86" fmla="*/ 25869827 w 1707"/>
                  <a:gd name="T87" fmla="*/ 16232836 h 1094"/>
                  <a:gd name="T88" fmla="*/ 25869827 w 1707"/>
                  <a:gd name="T89" fmla="*/ 16232836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Freeform 27"/>
              <p:cNvSpPr>
                <a:spLocks/>
              </p:cNvSpPr>
              <p:nvPr/>
            </p:nvSpPr>
            <p:spPr bwMode="auto">
              <a:xfrm>
                <a:off x="2221686" y="5627998"/>
                <a:ext cx="504643" cy="277112"/>
              </a:xfrm>
              <a:custGeom>
                <a:avLst/>
                <a:gdLst>
                  <a:gd name="T0" fmla="*/ 25869827 w 1707"/>
                  <a:gd name="T1" fmla="*/ 16232836 h 1094"/>
                  <a:gd name="T2" fmla="*/ 25869827 w 1707"/>
                  <a:gd name="T3" fmla="*/ 16232836 h 1094"/>
                  <a:gd name="T4" fmla="*/ 25869827 w 1707"/>
                  <a:gd name="T5" fmla="*/ 16232836 h 1094"/>
                  <a:gd name="T6" fmla="*/ 25869827 w 1707"/>
                  <a:gd name="T7" fmla="*/ 16232836 h 1094"/>
                  <a:gd name="T8" fmla="*/ 25869827 w 1707"/>
                  <a:gd name="T9" fmla="*/ 16232836 h 1094"/>
                  <a:gd name="T10" fmla="*/ 25869827 w 1707"/>
                  <a:gd name="T11" fmla="*/ 16232836 h 1094"/>
                  <a:gd name="T12" fmla="*/ 25869827 w 1707"/>
                  <a:gd name="T13" fmla="*/ 16232836 h 1094"/>
                  <a:gd name="T14" fmla="*/ 25869827 w 1707"/>
                  <a:gd name="T15" fmla="*/ 0 h 1094"/>
                  <a:gd name="T16" fmla="*/ 25869827 w 1707"/>
                  <a:gd name="T17" fmla="*/ 16232836 h 1094"/>
                  <a:gd name="T18" fmla="*/ 25869827 w 1707"/>
                  <a:gd name="T19" fmla="*/ 16232836 h 1094"/>
                  <a:gd name="T20" fmla="*/ 25869827 w 1707"/>
                  <a:gd name="T21" fmla="*/ 16232836 h 1094"/>
                  <a:gd name="T22" fmla="*/ 25869827 w 1707"/>
                  <a:gd name="T23" fmla="*/ 16232836 h 1094"/>
                  <a:gd name="T24" fmla="*/ 25869827 w 1707"/>
                  <a:gd name="T25" fmla="*/ 16232836 h 1094"/>
                  <a:gd name="T26" fmla="*/ 25869827 w 1707"/>
                  <a:gd name="T27" fmla="*/ 16232836 h 1094"/>
                  <a:gd name="T28" fmla="*/ 25869827 w 1707"/>
                  <a:gd name="T29" fmla="*/ 16232836 h 1094"/>
                  <a:gd name="T30" fmla="*/ 25869827 w 1707"/>
                  <a:gd name="T31" fmla="*/ 16232836 h 1094"/>
                  <a:gd name="T32" fmla="*/ 25869827 w 1707"/>
                  <a:gd name="T33" fmla="*/ 16232836 h 1094"/>
                  <a:gd name="T34" fmla="*/ 25869827 w 1707"/>
                  <a:gd name="T35" fmla="*/ 16232836 h 1094"/>
                  <a:gd name="T36" fmla="*/ 25869827 w 1707"/>
                  <a:gd name="T37" fmla="*/ 16232836 h 1094"/>
                  <a:gd name="T38" fmla="*/ 25869827 w 1707"/>
                  <a:gd name="T39" fmla="*/ 16232836 h 1094"/>
                  <a:gd name="T40" fmla="*/ 25869827 w 1707"/>
                  <a:gd name="T41" fmla="*/ 16232836 h 1094"/>
                  <a:gd name="T42" fmla="*/ 25869827 w 1707"/>
                  <a:gd name="T43" fmla="*/ 16232836 h 1094"/>
                  <a:gd name="T44" fmla="*/ 25869827 w 1707"/>
                  <a:gd name="T45" fmla="*/ 16232836 h 1094"/>
                  <a:gd name="T46" fmla="*/ 25869827 w 1707"/>
                  <a:gd name="T47" fmla="*/ 16232836 h 1094"/>
                  <a:gd name="T48" fmla="*/ 25869827 w 1707"/>
                  <a:gd name="T49" fmla="*/ 16232836 h 1094"/>
                  <a:gd name="T50" fmla="*/ 25869827 w 1707"/>
                  <a:gd name="T51" fmla="*/ 16232836 h 1094"/>
                  <a:gd name="T52" fmla="*/ 25869827 w 1707"/>
                  <a:gd name="T53" fmla="*/ 16232836 h 1094"/>
                  <a:gd name="T54" fmla="*/ 25869827 w 1707"/>
                  <a:gd name="T55" fmla="*/ 16232836 h 1094"/>
                  <a:gd name="T56" fmla="*/ 25869827 w 1707"/>
                  <a:gd name="T57" fmla="*/ 16232836 h 1094"/>
                  <a:gd name="T58" fmla="*/ 25869827 w 1707"/>
                  <a:gd name="T59" fmla="*/ 16232836 h 1094"/>
                  <a:gd name="T60" fmla="*/ 25869827 w 1707"/>
                  <a:gd name="T61" fmla="*/ 16232836 h 1094"/>
                  <a:gd name="T62" fmla="*/ 25869827 w 1707"/>
                  <a:gd name="T63" fmla="*/ 16232836 h 1094"/>
                  <a:gd name="T64" fmla="*/ 25869827 w 1707"/>
                  <a:gd name="T65" fmla="*/ 16232836 h 1094"/>
                  <a:gd name="T66" fmla="*/ 25869827 w 1707"/>
                  <a:gd name="T67" fmla="*/ 16232836 h 1094"/>
                  <a:gd name="T68" fmla="*/ 25869827 w 1707"/>
                  <a:gd name="T69" fmla="*/ 16232836 h 1094"/>
                  <a:gd name="T70" fmla="*/ 25869827 w 1707"/>
                  <a:gd name="T71" fmla="*/ 16232836 h 1094"/>
                  <a:gd name="T72" fmla="*/ 25869827 w 1707"/>
                  <a:gd name="T73" fmla="*/ 16232836 h 1094"/>
                  <a:gd name="T74" fmla="*/ 25869827 w 1707"/>
                  <a:gd name="T75" fmla="*/ 16232836 h 1094"/>
                  <a:gd name="T76" fmla="*/ 25869827 w 1707"/>
                  <a:gd name="T77" fmla="*/ 16232836 h 1094"/>
                  <a:gd name="T78" fmla="*/ 25869827 w 1707"/>
                  <a:gd name="T79" fmla="*/ 16232836 h 1094"/>
                  <a:gd name="T80" fmla="*/ 25869827 w 1707"/>
                  <a:gd name="T81" fmla="*/ 16232836 h 1094"/>
                  <a:gd name="T82" fmla="*/ 25869827 w 1707"/>
                  <a:gd name="T83" fmla="*/ 16232836 h 1094"/>
                  <a:gd name="T84" fmla="*/ 25869827 w 1707"/>
                  <a:gd name="T85" fmla="*/ 16232836 h 1094"/>
                  <a:gd name="T86" fmla="*/ 25869827 w 1707"/>
                  <a:gd name="T87" fmla="*/ 16232836 h 1094"/>
                  <a:gd name="T88" fmla="*/ 25869827 w 1707"/>
                  <a:gd name="T89" fmla="*/ 16232836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3" name="Freeform 28"/>
              <p:cNvSpPr>
                <a:spLocks/>
              </p:cNvSpPr>
              <p:nvPr/>
            </p:nvSpPr>
            <p:spPr bwMode="auto">
              <a:xfrm>
                <a:off x="2008365" y="5636104"/>
                <a:ext cx="334459" cy="168699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16232846 h 666"/>
                  <a:gd name="T4" fmla="*/ 0 w 1133"/>
                  <a:gd name="T5" fmla="*/ 16232846 h 666"/>
                  <a:gd name="T6" fmla="*/ 0 w 1133"/>
                  <a:gd name="T7" fmla="*/ 16232846 h 666"/>
                  <a:gd name="T8" fmla="*/ 0 w 1133"/>
                  <a:gd name="T9" fmla="*/ 16232846 h 666"/>
                  <a:gd name="T10" fmla="*/ 0 w 1133"/>
                  <a:gd name="T11" fmla="*/ 16232846 h 666"/>
                  <a:gd name="T12" fmla="*/ 0 w 1133"/>
                  <a:gd name="T13" fmla="*/ 16232846 h 666"/>
                  <a:gd name="T14" fmla="*/ 0 w 1133"/>
                  <a:gd name="T15" fmla="*/ 16232846 h 666"/>
                  <a:gd name="T16" fmla="*/ 0 w 1133"/>
                  <a:gd name="T17" fmla="*/ 16232846 h 666"/>
                  <a:gd name="T18" fmla="*/ 0 w 1133"/>
                  <a:gd name="T19" fmla="*/ 16232846 h 666"/>
                  <a:gd name="T20" fmla="*/ 0 w 1133"/>
                  <a:gd name="T21" fmla="*/ 16232846 h 666"/>
                  <a:gd name="T22" fmla="*/ 0 w 1133"/>
                  <a:gd name="T23" fmla="*/ 16232846 h 666"/>
                  <a:gd name="T24" fmla="*/ 0 w 1133"/>
                  <a:gd name="T25" fmla="*/ 16232846 h 666"/>
                  <a:gd name="T26" fmla="*/ 0 w 1133"/>
                  <a:gd name="T27" fmla="*/ 16232846 h 666"/>
                  <a:gd name="T28" fmla="*/ 0 w 1133"/>
                  <a:gd name="T29" fmla="*/ 16232846 h 666"/>
                  <a:gd name="T30" fmla="*/ 0 w 1133"/>
                  <a:gd name="T31" fmla="*/ 16232846 h 666"/>
                  <a:gd name="T32" fmla="*/ 0 w 1133"/>
                  <a:gd name="T33" fmla="*/ 16232846 h 666"/>
                  <a:gd name="T34" fmla="*/ 0 w 1133"/>
                  <a:gd name="T35" fmla="*/ 16232846 h 666"/>
                  <a:gd name="T36" fmla="*/ 0 w 1133"/>
                  <a:gd name="T37" fmla="*/ 16232846 h 666"/>
                  <a:gd name="T38" fmla="*/ 0 w 1133"/>
                  <a:gd name="T39" fmla="*/ 16232846 h 666"/>
                  <a:gd name="T40" fmla="*/ 0 w 1133"/>
                  <a:gd name="T41" fmla="*/ 16232846 h 666"/>
                  <a:gd name="T42" fmla="*/ 0 w 1133"/>
                  <a:gd name="T43" fmla="*/ 16232846 h 666"/>
                  <a:gd name="T44" fmla="*/ 0 w 1133"/>
                  <a:gd name="T45" fmla="*/ 16232846 h 666"/>
                  <a:gd name="T46" fmla="*/ 0 w 1133"/>
                  <a:gd name="T47" fmla="*/ 16232846 h 666"/>
                  <a:gd name="T48" fmla="*/ 0 w 1133"/>
                  <a:gd name="T49" fmla="*/ 16232846 h 666"/>
                  <a:gd name="T50" fmla="*/ 0 w 1133"/>
                  <a:gd name="T51" fmla="*/ 16232846 h 666"/>
                  <a:gd name="T52" fmla="*/ 0 w 1133"/>
                  <a:gd name="T53" fmla="*/ 16232846 h 666"/>
                  <a:gd name="T54" fmla="*/ 0 w 1133"/>
                  <a:gd name="T55" fmla="*/ 16232846 h 666"/>
                  <a:gd name="T56" fmla="*/ 0 w 1133"/>
                  <a:gd name="T57" fmla="*/ 16232846 h 666"/>
                  <a:gd name="T58" fmla="*/ 0 w 1133"/>
                  <a:gd name="T59" fmla="*/ 16232846 h 666"/>
                  <a:gd name="T60" fmla="*/ 0 w 1133"/>
                  <a:gd name="T61" fmla="*/ 16232846 h 666"/>
                  <a:gd name="T62" fmla="*/ 0 w 1133"/>
                  <a:gd name="T63" fmla="*/ 162328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" name="Freeform 29"/>
              <p:cNvSpPr>
                <a:spLocks/>
              </p:cNvSpPr>
              <p:nvPr/>
            </p:nvSpPr>
            <p:spPr bwMode="auto">
              <a:xfrm>
                <a:off x="2008365" y="5636104"/>
                <a:ext cx="334459" cy="168699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16232846 h 666"/>
                  <a:gd name="T4" fmla="*/ 0 w 1133"/>
                  <a:gd name="T5" fmla="*/ 16232846 h 666"/>
                  <a:gd name="T6" fmla="*/ 0 w 1133"/>
                  <a:gd name="T7" fmla="*/ 16232846 h 666"/>
                  <a:gd name="T8" fmla="*/ 0 w 1133"/>
                  <a:gd name="T9" fmla="*/ 16232846 h 666"/>
                  <a:gd name="T10" fmla="*/ 0 w 1133"/>
                  <a:gd name="T11" fmla="*/ 16232846 h 666"/>
                  <a:gd name="T12" fmla="*/ 0 w 1133"/>
                  <a:gd name="T13" fmla="*/ 16232846 h 666"/>
                  <a:gd name="T14" fmla="*/ 0 w 1133"/>
                  <a:gd name="T15" fmla="*/ 16232846 h 666"/>
                  <a:gd name="T16" fmla="*/ 0 w 1133"/>
                  <a:gd name="T17" fmla="*/ 16232846 h 666"/>
                  <a:gd name="T18" fmla="*/ 0 w 1133"/>
                  <a:gd name="T19" fmla="*/ 16232846 h 666"/>
                  <a:gd name="T20" fmla="*/ 0 w 1133"/>
                  <a:gd name="T21" fmla="*/ 16232846 h 666"/>
                  <a:gd name="T22" fmla="*/ 0 w 1133"/>
                  <a:gd name="T23" fmla="*/ 16232846 h 666"/>
                  <a:gd name="T24" fmla="*/ 0 w 1133"/>
                  <a:gd name="T25" fmla="*/ 16232846 h 666"/>
                  <a:gd name="T26" fmla="*/ 0 w 1133"/>
                  <a:gd name="T27" fmla="*/ 16232846 h 666"/>
                  <a:gd name="T28" fmla="*/ 0 w 1133"/>
                  <a:gd name="T29" fmla="*/ 16232846 h 666"/>
                  <a:gd name="T30" fmla="*/ 0 w 1133"/>
                  <a:gd name="T31" fmla="*/ 16232846 h 666"/>
                  <a:gd name="T32" fmla="*/ 0 w 1133"/>
                  <a:gd name="T33" fmla="*/ 16232846 h 666"/>
                  <a:gd name="T34" fmla="*/ 0 w 1133"/>
                  <a:gd name="T35" fmla="*/ 16232846 h 666"/>
                  <a:gd name="T36" fmla="*/ 0 w 1133"/>
                  <a:gd name="T37" fmla="*/ 16232846 h 666"/>
                  <a:gd name="T38" fmla="*/ 0 w 1133"/>
                  <a:gd name="T39" fmla="*/ 16232846 h 666"/>
                  <a:gd name="T40" fmla="*/ 0 w 1133"/>
                  <a:gd name="T41" fmla="*/ 16232846 h 666"/>
                  <a:gd name="T42" fmla="*/ 0 w 1133"/>
                  <a:gd name="T43" fmla="*/ 16232846 h 666"/>
                  <a:gd name="T44" fmla="*/ 0 w 1133"/>
                  <a:gd name="T45" fmla="*/ 16232846 h 666"/>
                  <a:gd name="T46" fmla="*/ 0 w 1133"/>
                  <a:gd name="T47" fmla="*/ 16232846 h 666"/>
                  <a:gd name="T48" fmla="*/ 0 w 1133"/>
                  <a:gd name="T49" fmla="*/ 16232846 h 666"/>
                  <a:gd name="T50" fmla="*/ 0 w 1133"/>
                  <a:gd name="T51" fmla="*/ 16232846 h 666"/>
                  <a:gd name="T52" fmla="*/ 0 w 1133"/>
                  <a:gd name="T53" fmla="*/ 16232846 h 666"/>
                  <a:gd name="T54" fmla="*/ 0 w 1133"/>
                  <a:gd name="T55" fmla="*/ 16232846 h 666"/>
                  <a:gd name="T56" fmla="*/ 0 w 1133"/>
                  <a:gd name="T57" fmla="*/ 16232846 h 666"/>
                  <a:gd name="T58" fmla="*/ 0 w 1133"/>
                  <a:gd name="T59" fmla="*/ 16232846 h 666"/>
                  <a:gd name="T60" fmla="*/ 0 w 1133"/>
                  <a:gd name="T61" fmla="*/ 16232846 h 666"/>
                  <a:gd name="T62" fmla="*/ 0 w 1133"/>
                  <a:gd name="T63" fmla="*/ 162328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5" name="Freeform 30"/>
              <p:cNvSpPr>
                <a:spLocks/>
              </p:cNvSpPr>
              <p:nvPr/>
            </p:nvSpPr>
            <p:spPr bwMode="auto">
              <a:xfrm>
                <a:off x="2194504" y="5984140"/>
                <a:ext cx="103411" cy="170725"/>
              </a:xfrm>
              <a:custGeom>
                <a:avLst/>
                <a:gdLst>
                  <a:gd name="T0" fmla="*/ 25988162 w 349"/>
                  <a:gd name="T1" fmla="*/ 0 h 675"/>
                  <a:gd name="T2" fmla="*/ 25988162 w 349"/>
                  <a:gd name="T3" fmla="*/ 0 h 675"/>
                  <a:gd name="T4" fmla="*/ 25988162 w 349"/>
                  <a:gd name="T5" fmla="*/ 0 h 675"/>
                  <a:gd name="T6" fmla="*/ 25988162 w 349"/>
                  <a:gd name="T7" fmla="*/ 0 h 675"/>
                  <a:gd name="T8" fmla="*/ 25988162 w 349"/>
                  <a:gd name="T9" fmla="*/ 0 h 675"/>
                  <a:gd name="T10" fmla="*/ 25988162 w 349"/>
                  <a:gd name="T11" fmla="*/ 0 h 675"/>
                  <a:gd name="T12" fmla="*/ 25988162 w 349"/>
                  <a:gd name="T13" fmla="*/ 0 h 675"/>
                  <a:gd name="T14" fmla="*/ 25988162 w 349"/>
                  <a:gd name="T15" fmla="*/ 0 h 675"/>
                  <a:gd name="T16" fmla="*/ 25988162 w 349"/>
                  <a:gd name="T17" fmla="*/ 0 h 675"/>
                  <a:gd name="T18" fmla="*/ 25988162 w 349"/>
                  <a:gd name="T19" fmla="*/ 0 h 675"/>
                  <a:gd name="T20" fmla="*/ 25988162 w 349"/>
                  <a:gd name="T21" fmla="*/ 0 h 675"/>
                  <a:gd name="T22" fmla="*/ 25988162 w 349"/>
                  <a:gd name="T23" fmla="*/ 0 h 675"/>
                  <a:gd name="T24" fmla="*/ 25988162 w 349"/>
                  <a:gd name="T25" fmla="*/ 0 h 675"/>
                  <a:gd name="T26" fmla="*/ 25988162 w 349"/>
                  <a:gd name="T27" fmla="*/ 0 h 675"/>
                  <a:gd name="T28" fmla="*/ 25988162 w 349"/>
                  <a:gd name="T29" fmla="*/ 0 h 675"/>
                  <a:gd name="T30" fmla="*/ 25988162 w 349"/>
                  <a:gd name="T31" fmla="*/ 0 h 675"/>
                  <a:gd name="T32" fmla="*/ 25988162 w 349"/>
                  <a:gd name="T33" fmla="*/ 0 h 675"/>
                  <a:gd name="T34" fmla="*/ 25988162 w 349"/>
                  <a:gd name="T35" fmla="*/ 0 h 675"/>
                  <a:gd name="T36" fmla="*/ 25988162 w 349"/>
                  <a:gd name="T37" fmla="*/ 0 h 675"/>
                  <a:gd name="T38" fmla="*/ 0 w 349"/>
                  <a:gd name="T39" fmla="*/ 0 h 675"/>
                  <a:gd name="T40" fmla="*/ 25988162 w 349"/>
                  <a:gd name="T41" fmla="*/ 0 h 675"/>
                  <a:gd name="T42" fmla="*/ 25988162 w 349"/>
                  <a:gd name="T43" fmla="*/ 0 h 675"/>
                  <a:gd name="T44" fmla="*/ 25988162 w 349"/>
                  <a:gd name="T45" fmla="*/ 0 h 675"/>
                  <a:gd name="T46" fmla="*/ 25988162 w 349"/>
                  <a:gd name="T47" fmla="*/ 0 h 675"/>
                  <a:gd name="T48" fmla="*/ 25988162 w 349"/>
                  <a:gd name="T49" fmla="*/ 0 h 675"/>
                  <a:gd name="T50" fmla="*/ 25988162 w 349"/>
                  <a:gd name="T51" fmla="*/ 0 h 675"/>
                  <a:gd name="T52" fmla="*/ 25988162 w 349"/>
                  <a:gd name="T53" fmla="*/ 0 h 675"/>
                  <a:gd name="T54" fmla="*/ 25988162 w 349"/>
                  <a:gd name="T55" fmla="*/ 0 h 675"/>
                  <a:gd name="T56" fmla="*/ 25988162 w 349"/>
                  <a:gd name="T57" fmla="*/ 0 h 675"/>
                  <a:gd name="T58" fmla="*/ 25988162 w 349"/>
                  <a:gd name="T59" fmla="*/ 0 h 675"/>
                  <a:gd name="T60" fmla="*/ 25988162 w 349"/>
                  <a:gd name="T61" fmla="*/ 0 h 675"/>
                  <a:gd name="T62" fmla="*/ 25988162 w 349"/>
                  <a:gd name="T63" fmla="*/ 0 h 675"/>
                  <a:gd name="T64" fmla="*/ 25988162 w 349"/>
                  <a:gd name="T65" fmla="*/ 0 h 675"/>
                  <a:gd name="T66" fmla="*/ 25988162 w 349"/>
                  <a:gd name="T67" fmla="*/ 0 h 675"/>
                  <a:gd name="T68" fmla="*/ 25988162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6" name="Freeform 31"/>
              <p:cNvSpPr>
                <a:spLocks/>
              </p:cNvSpPr>
              <p:nvPr/>
            </p:nvSpPr>
            <p:spPr bwMode="auto">
              <a:xfrm>
                <a:off x="2194504" y="5984140"/>
                <a:ext cx="103411" cy="170725"/>
              </a:xfrm>
              <a:custGeom>
                <a:avLst/>
                <a:gdLst>
                  <a:gd name="T0" fmla="*/ 25988162 w 349"/>
                  <a:gd name="T1" fmla="*/ 0 h 675"/>
                  <a:gd name="T2" fmla="*/ 25988162 w 349"/>
                  <a:gd name="T3" fmla="*/ 0 h 675"/>
                  <a:gd name="T4" fmla="*/ 25988162 w 349"/>
                  <a:gd name="T5" fmla="*/ 0 h 675"/>
                  <a:gd name="T6" fmla="*/ 25988162 w 349"/>
                  <a:gd name="T7" fmla="*/ 0 h 675"/>
                  <a:gd name="T8" fmla="*/ 25988162 w 349"/>
                  <a:gd name="T9" fmla="*/ 0 h 675"/>
                  <a:gd name="T10" fmla="*/ 25988162 w 349"/>
                  <a:gd name="T11" fmla="*/ 0 h 675"/>
                  <a:gd name="T12" fmla="*/ 25988162 w 349"/>
                  <a:gd name="T13" fmla="*/ 0 h 675"/>
                  <a:gd name="T14" fmla="*/ 25988162 w 349"/>
                  <a:gd name="T15" fmla="*/ 0 h 675"/>
                  <a:gd name="T16" fmla="*/ 25988162 w 349"/>
                  <a:gd name="T17" fmla="*/ 0 h 675"/>
                  <a:gd name="T18" fmla="*/ 25988162 w 349"/>
                  <a:gd name="T19" fmla="*/ 0 h 675"/>
                  <a:gd name="T20" fmla="*/ 25988162 w 349"/>
                  <a:gd name="T21" fmla="*/ 0 h 675"/>
                  <a:gd name="T22" fmla="*/ 25988162 w 349"/>
                  <a:gd name="T23" fmla="*/ 0 h 675"/>
                  <a:gd name="T24" fmla="*/ 25988162 w 349"/>
                  <a:gd name="T25" fmla="*/ 0 h 675"/>
                  <a:gd name="T26" fmla="*/ 25988162 w 349"/>
                  <a:gd name="T27" fmla="*/ 0 h 675"/>
                  <a:gd name="T28" fmla="*/ 25988162 w 349"/>
                  <a:gd name="T29" fmla="*/ 0 h 675"/>
                  <a:gd name="T30" fmla="*/ 25988162 w 349"/>
                  <a:gd name="T31" fmla="*/ 0 h 675"/>
                  <a:gd name="T32" fmla="*/ 25988162 w 349"/>
                  <a:gd name="T33" fmla="*/ 0 h 675"/>
                  <a:gd name="T34" fmla="*/ 25988162 w 349"/>
                  <a:gd name="T35" fmla="*/ 0 h 675"/>
                  <a:gd name="T36" fmla="*/ 25988162 w 349"/>
                  <a:gd name="T37" fmla="*/ 0 h 675"/>
                  <a:gd name="T38" fmla="*/ 0 w 349"/>
                  <a:gd name="T39" fmla="*/ 0 h 675"/>
                  <a:gd name="T40" fmla="*/ 25988162 w 349"/>
                  <a:gd name="T41" fmla="*/ 0 h 675"/>
                  <a:gd name="T42" fmla="*/ 25988162 w 349"/>
                  <a:gd name="T43" fmla="*/ 0 h 675"/>
                  <a:gd name="T44" fmla="*/ 25988162 w 349"/>
                  <a:gd name="T45" fmla="*/ 0 h 675"/>
                  <a:gd name="T46" fmla="*/ 25988162 w 349"/>
                  <a:gd name="T47" fmla="*/ 0 h 675"/>
                  <a:gd name="T48" fmla="*/ 25988162 w 349"/>
                  <a:gd name="T49" fmla="*/ 0 h 675"/>
                  <a:gd name="T50" fmla="*/ 25988162 w 349"/>
                  <a:gd name="T51" fmla="*/ 0 h 675"/>
                  <a:gd name="T52" fmla="*/ 25988162 w 349"/>
                  <a:gd name="T53" fmla="*/ 0 h 675"/>
                  <a:gd name="T54" fmla="*/ 25988162 w 349"/>
                  <a:gd name="T55" fmla="*/ 0 h 675"/>
                  <a:gd name="T56" fmla="*/ 25988162 w 349"/>
                  <a:gd name="T57" fmla="*/ 0 h 675"/>
                  <a:gd name="T58" fmla="*/ 25988162 w 349"/>
                  <a:gd name="T59" fmla="*/ 0 h 675"/>
                  <a:gd name="T60" fmla="*/ 25988162 w 349"/>
                  <a:gd name="T61" fmla="*/ 0 h 675"/>
                  <a:gd name="T62" fmla="*/ 25988162 w 349"/>
                  <a:gd name="T63" fmla="*/ 0 h 675"/>
                  <a:gd name="T64" fmla="*/ 25988162 w 349"/>
                  <a:gd name="T65" fmla="*/ 0 h 675"/>
                  <a:gd name="T66" fmla="*/ 25988162 w 349"/>
                  <a:gd name="T67" fmla="*/ 0 h 675"/>
                  <a:gd name="T68" fmla="*/ 25988162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Freeform 32"/>
              <p:cNvSpPr>
                <a:spLocks/>
              </p:cNvSpPr>
              <p:nvPr/>
            </p:nvSpPr>
            <p:spPr bwMode="auto">
              <a:xfrm>
                <a:off x="1992410" y="5830639"/>
                <a:ext cx="210957" cy="158060"/>
              </a:xfrm>
              <a:custGeom>
                <a:avLst/>
                <a:gdLst>
                  <a:gd name="T0" fmla="*/ 25911910 w 713"/>
                  <a:gd name="T1" fmla="*/ 0 h 626"/>
                  <a:gd name="T2" fmla="*/ 25911910 w 713"/>
                  <a:gd name="T3" fmla="*/ 0 h 626"/>
                  <a:gd name="T4" fmla="*/ 25911910 w 713"/>
                  <a:gd name="T5" fmla="*/ 0 h 626"/>
                  <a:gd name="T6" fmla="*/ 25911910 w 713"/>
                  <a:gd name="T7" fmla="*/ 0 h 626"/>
                  <a:gd name="T8" fmla="*/ 25911910 w 713"/>
                  <a:gd name="T9" fmla="*/ 0 h 626"/>
                  <a:gd name="T10" fmla="*/ 25911910 w 713"/>
                  <a:gd name="T11" fmla="*/ 0 h 626"/>
                  <a:gd name="T12" fmla="*/ 25911910 w 713"/>
                  <a:gd name="T13" fmla="*/ 0 h 626"/>
                  <a:gd name="T14" fmla="*/ 25911910 w 713"/>
                  <a:gd name="T15" fmla="*/ 0 h 626"/>
                  <a:gd name="T16" fmla="*/ 25911910 w 713"/>
                  <a:gd name="T17" fmla="*/ 0 h 626"/>
                  <a:gd name="T18" fmla="*/ 25911910 w 713"/>
                  <a:gd name="T19" fmla="*/ 0 h 626"/>
                  <a:gd name="T20" fmla="*/ 25911910 w 713"/>
                  <a:gd name="T21" fmla="*/ 0 h 626"/>
                  <a:gd name="T22" fmla="*/ 25911910 w 713"/>
                  <a:gd name="T23" fmla="*/ 0 h 626"/>
                  <a:gd name="T24" fmla="*/ 25911910 w 713"/>
                  <a:gd name="T25" fmla="*/ 0 h 626"/>
                  <a:gd name="T26" fmla="*/ 25911910 w 713"/>
                  <a:gd name="T27" fmla="*/ 0 h 626"/>
                  <a:gd name="T28" fmla="*/ 25911910 w 713"/>
                  <a:gd name="T29" fmla="*/ 0 h 626"/>
                  <a:gd name="T30" fmla="*/ 25911910 w 713"/>
                  <a:gd name="T31" fmla="*/ 0 h 626"/>
                  <a:gd name="T32" fmla="*/ 25911910 w 713"/>
                  <a:gd name="T33" fmla="*/ 0 h 626"/>
                  <a:gd name="T34" fmla="*/ 25911910 w 713"/>
                  <a:gd name="T35" fmla="*/ 0 h 626"/>
                  <a:gd name="T36" fmla="*/ 25911910 w 713"/>
                  <a:gd name="T37" fmla="*/ 0 h 626"/>
                  <a:gd name="T38" fmla="*/ 25911910 w 713"/>
                  <a:gd name="T39" fmla="*/ 0 h 626"/>
                  <a:gd name="T40" fmla="*/ 25911910 w 713"/>
                  <a:gd name="T41" fmla="*/ 0 h 626"/>
                  <a:gd name="T42" fmla="*/ 25911910 w 713"/>
                  <a:gd name="T43" fmla="*/ 0 h 626"/>
                  <a:gd name="T44" fmla="*/ 25911910 w 713"/>
                  <a:gd name="T45" fmla="*/ 0 h 626"/>
                  <a:gd name="T46" fmla="*/ 25911910 w 713"/>
                  <a:gd name="T47" fmla="*/ 0 h 626"/>
                  <a:gd name="T48" fmla="*/ 0 w 713"/>
                  <a:gd name="T49" fmla="*/ 0 h 626"/>
                  <a:gd name="T50" fmla="*/ 25911910 w 713"/>
                  <a:gd name="T51" fmla="*/ 0 h 626"/>
                  <a:gd name="T52" fmla="*/ 25911910 w 713"/>
                  <a:gd name="T53" fmla="*/ 0 h 626"/>
                  <a:gd name="T54" fmla="*/ 25911910 w 713"/>
                  <a:gd name="T55" fmla="*/ 0 h 626"/>
                  <a:gd name="T56" fmla="*/ 25911910 w 713"/>
                  <a:gd name="T57" fmla="*/ 0 h 626"/>
                  <a:gd name="T58" fmla="*/ 25911910 w 713"/>
                  <a:gd name="T59" fmla="*/ 0 h 626"/>
                  <a:gd name="T60" fmla="*/ 25911910 w 713"/>
                  <a:gd name="T61" fmla="*/ 0 h 626"/>
                  <a:gd name="T62" fmla="*/ 25911910 w 713"/>
                  <a:gd name="T63" fmla="*/ 0 h 626"/>
                  <a:gd name="T64" fmla="*/ 25911910 w 713"/>
                  <a:gd name="T65" fmla="*/ 0 h 626"/>
                  <a:gd name="T66" fmla="*/ 25911910 w 713"/>
                  <a:gd name="T67" fmla="*/ 0 h 626"/>
                  <a:gd name="T68" fmla="*/ 25911910 w 713"/>
                  <a:gd name="T69" fmla="*/ 0 h 626"/>
                  <a:gd name="T70" fmla="*/ 25911910 w 713"/>
                  <a:gd name="T71" fmla="*/ 0 h 626"/>
                  <a:gd name="T72" fmla="*/ 25911910 w 713"/>
                  <a:gd name="T73" fmla="*/ 0 h 626"/>
                  <a:gd name="T74" fmla="*/ 2591191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8" name="Freeform 33"/>
              <p:cNvSpPr>
                <a:spLocks/>
              </p:cNvSpPr>
              <p:nvPr/>
            </p:nvSpPr>
            <p:spPr bwMode="auto">
              <a:xfrm>
                <a:off x="1992410" y="5830639"/>
                <a:ext cx="210957" cy="158060"/>
              </a:xfrm>
              <a:custGeom>
                <a:avLst/>
                <a:gdLst>
                  <a:gd name="T0" fmla="*/ 25911910 w 713"/>
                  <a:gd name="T1" fmla="*/ 0 h 626"/>
                  <a:gd name="T2" fmla="*/ 25911910 w 713"/>
                  <a:gd name="T3" fmla="*/ 0 h 626"/>
                  <a:gd name="T4" fmla="*/ 25911910 w 713"/>
                  <a:gd name="T5" fmla="*/ 0 h 626"/>
                  <a:gd name="T6" fmla="*/ 25911910 w 713"/>
                  <a:gd name="T7" fmla="*/ 0 h 626"/>
                  <a:gd name="T8" fmla="*/ 25911910 w 713"/>
                  <a:gd name="T9" fmla="*/ 0 h 626"/>
                  <a:gd name="T10" fmla="*/ 25911910 w 713"/>
                  <a:gd name="T11" fmla="*/ 0 h 626"/>
                  <a:gd name="T12" fmla="*/ 25911910 w 713"/>
                  <a:gd name="T13" fmla="*/ 0 h 626"/>
                  <a:gd name="T14" fmla="*/ 25911910 w 713"/>
                  <a:gd name="T15" fmla="*/ 0 h 626"/>
                  <a:gd name="T16" fmla="*/ 25911910 w 713"/>
                  <a:gd name="T17" fmla="*/ 0 h 626"/>
                  <a:gd name="T18" fmla="*/ 25911910 w 713"/>
                  <a:gd name="T19" fmla="*/ 0 h 626"/>
                  <a:gd name="T20" fmla="*/ 25911910 w 713"/>
                  <a:gd name="T21" fmla="*/ 0 h 626"/>
                  <a:gd name="T22" fmla="*/ 25911910 w 713"/>
                  <a:gd name="T23" fmla="*/ 0 h 626"/>
                  <a:gd name="T24" fmla="*/ 25911910 w 713"/>
                  <a:gd name="T25" fmla="*/ 0 h 626"/>
                  <a:gd name="T26" fmla="*/ 25911910 w 713"/>
                  <a:gd name="T27" fmla="*/ 0 h 626"/>
                  <a:gd name="T28" fmla="*/ 25911910 w 713"/>
                  <a:gd name="T29" fmla="*/ 0 h 626"/>
                  <a:gd name="T30" fmla="*/ 25911910 w 713"/>
                  <a:gd name="T31" fmla="*/ 0 h 626"/>
                  <a:gd name="T32" fmla="*/ 25911910 w 713"/>
                  <a:gd name="T33" fmla="*/ 0 h 626"/>
                  <a:gd name="T34" fmla="*/ 25911910 w 713"/>
                  <a:gd name="T35" fmla="*/ 0 h 626"/>
                  <a:gd name="T36" fmla="*/ 25911910 w 713"/>
                  <a:gd name="T37" fmla="*/ 0 h 626"/>
                  <a:gd name="T38" fmla="*/ 25911910 w 713"/>
                  <a:gd name="T39" fmla="*/ 0 h 626"/>
                  <a:gd name="T40" fmla="*/ 25911910 w 713"/>
                  <a:gd name="T41" fmla="*/ 0 h 626"/>
                  <a:gd name="T42" fmla="*/ 25911910 w 713"/>
                  <a:gd name="T43" fmla="*/ 0 h 626"/>
                  <a:gd name="T44" fmla="*/ 25911910 w 713"/>
                  <a:gd name="T45" fmla="*/ 0 h 626"/>
                  <a:gd name="T46" fmla="*/ 25911910 w 713"/>
                  <a:gd name="T47" fmla="*/ 0 h 626"/>
                  <a:gd name="T48" fmla="*/ 0 w 713"/>
                  <a:gd name="T49" fmla="*/ 0 h 626"/>
                  <a:gd name="T50" fmla="*/ 25911910 w 713"/>
                  <a:gd name="T51" fmla="*/ 0 h 626"/>
                  <a:gd name="T52" fmla="*/ 25911910 w 713"/>
                  <a:gd name="T53" fmla="*/ 0 h 626"/>
                  <a:gd name="T54" fmla="*/ 25911910 w 713"/>
                  <a:gd name="T55" fmla="*/ 0 h 626"/>
                  <a:gd name="T56" fmla="*/ 25911910 w 713"/>
                  <a:gd name="T57" fmla="*/ 0 h 626"/>
                  <a:gd name="T58" fmla="*/ 25911910 w 713"/>
                  <a:gd name="T59" fmla="*/ 0 h 626"/>
                  <a:gd name="T60" fmla="*/ 25911910 w 713"/>
                  <a:gd name="T61" fmla="*/ 0 h 626"/>
                  <a:gd name="T62" fmla="*/ 25911910 w 713"/>
                  <a:gd name="T63" fmla="*/ 0 h 626"/>
                  <a:gd name="T64" fmla="*/ 25911910 w 713"/>
                  <a:gd name="T65" fmla="*/ 0 h 626"/>
                  <a:gd name="T66" fmla="*/ 25911910 w 713"/>
                  <a:gd name="T67" fmla="*/ 0 h 626"/>
                  <a:gd name="T68" fmla="*/ 25911910 w 713"/>
                  <a:gd name="T69" fmla="*/ 0 h 626"/>
                  <a:gd name="T70" fmla="*/ 25911910 w 713"/>
                  <a:gd name="T71" fmla="*/ 0 h 626"/>
                  <a:gd name="T72" fmla="*/ 25911910 w 713"/>
                  <a:gd name="T73" fmla="*/ 0 h 626"/>
                  <a:gd name="T74" fmla="*/ 2591191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9" name="Freeform 34"/>
              <p:cNvSpPr>
                <a:spLocks/>
              </p:cNvSpPr>
              <p:nvPr/>
            </p:nvSpPr>
            <p:spPr bwMode="auto">
              <a:xfrm>
                <a:off x="2263641" y="5994778"/>
                <a:ext cx="136502" cy="89162"/>
              </a:xfrm>
              <a:custGeom>
                <a:avLst/>
                <a:gdLst>
                  <a:gd name="T0" fmla="*/ 0 w 463"/>
                  <a:gd name="T1" fmla="*/ 16390059 h 351"/>
                  <a:gd name="T2" fmla="*/ 0 w 463"/>
                  <a:gd name="T3" fmla="*/ 16390059 h 351"/>
                  <a:gd name="T4" fmla="*/ 0 w 463"/>
                  <a:gd name="T5" fmla="*/ 16390059 h 351"/>
                  <a:gd name="T6" fmla="*/ 0 w 463"/>
                  <a:gd name="T7" fmla="*/ 16390059 h 351"/>
                  <a:gd name="T8" fmla="*/ 0 w 463"/>
                  <a:gd name="T9" fmla="*/ 16390059 h 351"/>
                  <a:gd name="T10" fmla="*/ 0 w 463"/>
                  <a:gd name="T11" fmla="*/ 16390059 h 351"/>
                  <a:gd name="T12" fmla="*/ 0 w 463"/>
                  <a:gd name="T13" fmla="*/ 16390059 h 351"/>
                  <a:gd name="T14" fmla="*/ 0 w 463"/>
                  <a:gd name="T15" fmla="*/ 16390059 h 351"/>
                  <a:gd name="T16" fmla="*/ 0 w 463"/>
                  <a:gd name="T17" fmla="*/ 16390059 h 351"/>
                  <a:gd name="T18" fmla="*/ 0 w 463"/>
                  <a:gd name="T19" fmla="*/ 16390059 h 351"/>
                  <a:gd name="T20" fmla="*/ 0 w 463"/>
                  <a:gd name="T21" fmla="*/ 16390059 h 351"/>
                  <a:gd name="T22" fmla="*/ 0 w 463"/>
                  <a:gd name="T23" fmla="*/ 16390059 h 351"/>
                  <a:gd name="T24" fmla="*/ 0 w 463"/>
                  <a:gd name="T25" fmla="*/ 16390059 h 351"/>
                  <a:gd name="T26" fmla="*/ 0 w 463"/>
                  <a:gd name="T27" fmla="*/ 16390059 h 351"/>
                  <a:gd name="T28" fmla="*/ 0 w 463"/>
                  <a:gd name="T29" fmla="*/ 16390059 h 351"/>
                  <a:gd name="T30" fmla="*/ 0 w 463"/>
                  <a:gd name="T31" fmla="*/ 16390059 h 351"/>
                  <a:gd name="T32" fmla="*/ 0 w 463"/>
                  <a:gd name="T33" fmla="*/ 16390059 h 351"/>
                  <a:gd name="T34" fmla="*/ 0 w 463"/>
                  <a:gd name="T35" fmla="*/ 16390059 h 351"/>
                  <a:gd name="T36" fmla="*/ 0 w 463"/>
                  <a:gd name="T37" fmla="*/ 16390059 h 351"/>
                  <a:gd name="T38" fmla="*/ 0 w 463"/>
                  <a:gd name="T39" fmla="*/ 16390059 h 351"/>
                  <a:gd name="T40" fmla="*/ 0 w 463"/>
                  <a:gd name="T41" fmla="*/ 16390059 h 351"/>
                  <a:gd name="T42" fmla="*/ 0 w 463"/>
                  <a:gd name="T43" fmla="*/ 0 h 351"/>
                  <a:gd name="T44" fmla="*/ 0 w 463"/>
                  <a:gd name="T45" fmla="*/ 16390059 h 351"/>
                  <a:gd name="T46" fmla="*/ 0 w 463"/>
                  <a:gd name="T47" fmla="*/ 16390059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0" name="Freeform 35"/>
              <p:cNvSpPr>
                <a:spLocks/>
              </p:cNvSpPr>
              <p:nvPr/>
            </p:nvSpPr>
            <p:spPr bwMode="auto">
              <a:xfrm>
                <a:off x="2263641" y="5994778"/>
                <a:ext cx="136502" cy="89162"/>
              </a:xfrm>
              <a:custGeom>
                <a:avLst/>
                <a:gdLst>
                  <a:gd name="T0" fmla="*/ 0 w 463"/>
                  <a:gd name="T1" fmla="*/ 16390059 h 351"/>
                  <a:gd name="T2" fmla="*/ 0 w 463"/>
                  <a:gd name="T3" fmla="*/ 16390059 h 351"/>
                  <a:gd name="T4" fmla="*/ 0 w 463"/>
                  <a:gd name="T5" fmla="*/ 16390059 h 351"/>
                  <a:gd name="T6" fmla="*/ 0 w 463"/>
                  <a:gd name="T7" fmla="*/ 16390059 h 351"/>
                  <a:gd name="T8" fmla="*/ 0 w 463"/>
                  <a:gd name="T9" fmla="*/ 16390059 h 351"/>
                  <a:gd name="T10" fmla="*/ 0 w 463"/>
                  <a:gd name="T11" fmla="*/ 16390059 h 351"/>
                  <a:gd name="T12" fmla="*/ 0 w 463"/>
                  <a:gd name="T13" fmla="*/ 16390059 h 351"/>
                  <a:gd name="T14" fmla="*/ 0 w 463"/>
                  <a:gd name="T15" fmla="*/ 16390059 h 351"/>
                  <a:gd name="T16" fmla="*/ 0 w 463"/>
                  <a:gd name="T17" fmla="*/ 16390059 h 351"/>
                  <a:gd name="T18" fmla="*/ 0 w 463"/>
                  <a:gd name="T19" fmla="*/ 16390059 h 351"/>
                  <a:gd name="T20" fmla="*/ 0 w 463"/>
                  <a:gd name="T21" fmla="*/ 16390059 h 351"/>
                  <a:gd name="T22" fmla="*/ 0 w 463"/>
                  <a:gd name="T23" fmla="*/ 16390059 h 351"/>
                  <a:gd name="T24" fmla="*/ 0 w 463"/>
                  <a:gd name="T25" fmla="*/ 16390059 h 351"/>
                  <a:gd name="T26" fmla="*/ 0 w 463"/>
                  <a:gd name="T27" fmla="*/ 16390059 h 351"/>
                  <a:gd name="T28" fmla="*/ 0 w 463"/>
                  <a:gd name="T29" fmla="*/ 16390059 h 351"/>
                  <a:gd name="T30" fmla="*/ 0 w 463"/>
                  <a:gd name="T31" fmla="*/ 16390059 h 351"/>
                  <a:gd name="T32" fmla="*/ 0 w 463"/>
                  <a:gd name="T33" fmla="*/ 16390059 h 351"/>
                  <a:gd name="T34" fmla="*/ 0 w 463"/>
                  <a:gd name="T35" fmla="*/ 16390059 h 351"/>
                  <a:gd name="T36" fmla="*/ 0 w 463"/>
                  <a:gd name="T37" fmla="*/ 16390059 h 351"/>
                  <a:gd name="T38" fmla="*/ 0 w 463"/>
                  <a:gd name="T39" fmla="*/ 16390059 h 351"/>
                  <a:gd name="T40" fmla="*/ 0 w 463"/>
                  <a:gd name="T41" fmla="*/ 16390059 h 351"/>
                  <a:gd name="T42" fmla="*/ 0 w 463"/>
                  <a:gd name="T43" fmla="*/ 0 h 351"/>
                  <a:gd name="T44" fmla="*/ 0 w 463"/>
                  <a:gd name="T45" fmla="*/ 16390059 h 351"/>
                  <a:gd name="T46" fmla="*/ 0 w 463"/>
                  <a:gd name="T47" fmla="*/ 16390059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1" name="Freeform 36"/>
              <p:cNvSpPr>
                <a:spLocks/>
              </p:cNvSpPr>
              <p:nvPr/>
            </p:nvSpPr>
            <p:spPr bwMode="auto">
              <a:xfrm>
                <a:off x="2351688" y="5865088"/>
                <a:ext cx="337414" cy="181870"/>
              </a:xfrm>
              <a:custGeom>
                <a:avLst/>
                <a:gdLst>
                  <a:gd name="T0" fmla="*/ 0 w 1144"/>
                  <a:gd name="T1" fmla="*/ 16342427 h 717"/>
                  <a:gd name="T2" fmla="*/ 0 w 1144"/>
                  <a:gd name="T3" fmla="*/ 16342427 h 717"/>
                  <a:gd name="T4" fmla="*/ 0 w 1144"/>
                  <a:gd name="T5" fmla="*/ 0 h 717"/>
                  <a:gd name="T6" fmla="*/ 0 w 1144"/>
                  <a:gd name="T7" fmla="*/ 16342427 h 717"/>
                  <a:gd name="T8" fmla="*/ 0 w 1144"/>
                  <a:gd name="T9" fmla="*/ 16342427 h 717"/>
                  <a:gd name="T10" fmla="*/ 0 w 1144"/>
                  <a:gd name="T11" fmla="*/ 16342427 h 717"/>
                  <a:gd name="T12" fmla="*/ 0 w 1144"/>
                  <a:gd name="T13" fmla="*/ 16342427 h 717"/>
                  <a:gd name="T14" fmla="*/ 0 w 1144"/>
                  <a:gd name="T15" fmla="*/ 16342427 h 717"/>
                  <a:gd name="T16" fmla="*/ 0 w 1144"/>
                  <a:gd name="T17" fmla="*/ 16342427 h 717"/>
                  <a:gd name="T18" fmla="*/ 0 w 1144"/>
                  <a:gd name="T19" fmla="*/ 16342427 h 717"/>
                  <a:gd name="T20" fmla="*/ 0 w 1144"/>
                  <a:gd name="T21" fmla="*/ 16342427 h 717"/>
                  <a:gd name="T22" fmla="*/ 0 w 1144"/>
                  <a:gd name="T23" fmla="*/ 16342427 h 717"/>
                  <a:gd name="T24" fmla="*/ 0 w 1144"/>
                  <a:gd name="T25" fmla="*/ 16342427 h 717"/>
                  <a:gd name="T26" fmla="*/ 0 w 1144"/>
                  <a:gd name="T27" fmla="*/ 16342427 h 717"/>
                  <a:gd name="T28" fmla="*/ 0 w 1144"/>
                  <a:gd name="T29" fmla="*/ 16342427 h 717"/>
                  <a:gd name="T30" fmla="*/ 0 w 1144"/>
                  <a:gd name="T31" fmla="*/ 16342427 h 717"/>
                  <a:gd name="T32" fmla="*/ 0 w 1144"/>
                  <a:gd name="T33" fmla="*/ 16342427 h 717"/>
                  <a:gd name="T34" fmla="*/ 0 w 1144"/>
                  <a:gd name="T35" fmla="*/ 16342427 h 717"/>
                  <a:gd name="T36" fmla="*/ 0 w 1144"/>
                  <a:gd name="T37" fmla="*/ 16342427 h 717"/>
                  <a:gd name="T38" fmla="*/ 0 w 1144"/>
                  <a:gd name="T39" fmla="*/ 16342427 h 717"/>
                  <a:gd name="T40" fmla="*/ 0 w 1144"/>
                  <a:gd name="T41" fmla="*/ 16342427 h 717"/>
                  <a:gd name="T42" fmla="*/ 0 w 1144"/>
                  <a:gd name="T43" fmla="*/ 16342427 h 717"/>
                  <a:gd name="T44" fmla="*/ 0 w 1144"/>
                  <a:gd name="T45" fmla="*/ 16342427 h 717"/>
                  <a:gd name="T46" fmla="*/ 0 w 1144"/>
                  <a:gd name="T47" fmla="*/ 16342427 h 717"/>
                  <a:gd name="T48" fmla="*/ 0 w 1144"/>
                  <a:gd name="T49" fmla="*/ 16342427 h 717"/>
                  <a:gd name="T50" fmla="*/ 0 w 1144"/>
                  <a:gd name="T51" fmla="*/ 16342427 h 717"/>
                  <a:gd name="T52" fmla="*/ 0 w 1144"/>
                  <a:gd name="T53" fmla="*/ 16342427 h 717"/>
                  <a:gd name="T54" fmla="*/ 0 w 1144"/>
                  <a:gd name="T55" fmla="*/ 16342427 h 717"/>
                  <a:gd name="T56" fmla="*/ 0 w 1144"/>
                  <a:gd name="T57" fmla="*/ 16342427 h 717"/>
                  <a:gd name="T58" fmla="*/ 0 w 1144"/>
                  <a:gd name="T59" fmla="*/ 16342427 h 717"/>
                  <a:gd name="T60" fmla="*/ 0 w 1144"/>
                  <a:gd name="T61" fmla="*/ 16342427 h 717"/>
                  <a:gd name="T62" fmla="*/ 0 w 1144"/>
                  <a:gd name="T63" fmla="*/ 16342427 h 717"/>
                  <a:gd name="T64" fmla="*/ 0 w 1144"/>
                  <a:gd name="T65" fmla="*/ 16342427 h 717"/>
                  <a:gd name="T66" fmla="*/ 0 w 1144"/>
                  <a:gd name="T67" fmla="*/ 16342427 h 717"/>
                  <a:gd name="T68" fmla="*/ 0 w 1144"/>
                  <a:gd name="T69" fmla="*/ 16342427 h 717"/>
                  <a:gd name="T70" fmla="*/ 0 w 1144"/>
                  <a:gd name="T71" fmla="*/ 16342427 h 717"/>
                  <a:gd name="T72" fmla="*/ 0 w 1144"/>
                  <a:gd name="T73" fmla="*/ 16342427 h 717"/>
                  <a:gd name="T74" fmla="*/ 0 w 1144"/>
                  <a:gd name="T75" fmla="*/ 16342427 h 717"/>
                  <a:gd name="T76" fmla="*/ 0 w 1144"/>
                  <a:gd name="T77" fmla="*/ 16342427 h 717"/>
                  <a:gd name="T78" fmla="*/ 0 w 1144"/>
                  <a:gd name="T79" fmla="*/ 16342427 h 717"/>
                  <a:gd name="T80" fmla="*/ 0 w 1144"/>
                  <a:gd name="T81" fmla="*/ 16342427 h 717"/>
                  <a:gd name="T82" fmla="*/ 0 w 1144"/>
                  <a:gd name="T83" fmla="*/ 16342427 h 717"/>
                  <a:gd name="T84" fmla="*/ 0 w 1144"/>
                  <a:gd name="T85" fmla="*/ 16342427 h 717"/>
                  <a:gd name="T86" fmla="*/ 0 w 1144"/>
                  <a:gd name="T87" fmla="*/ 16342427 h 717"/>
                  <a:gd name="T88" fmla="*/ 0 w 1144"/>
                  <a:gd name="T89" fmla="*/ 16342427 h 717"/>
                  <a:gd name="T90" fmla="*/ 0 w 1144"/>
                  <a:gd name="T91" fmla="*/ 16342427 h 717"/>
                  <a:gd name="T92" fmla="*/ 0 w 1144"/>
                  <a:gd name="T93" fmla="*/ 16342427 h 717"/>
                  <a:gd name="T94" fmla="*/ 0 w 1144"/>
                  <a:gd name="T95" fmla="*/ 16342427 h 717"/>
                  <a:gd name="T96" fmla="*/ 0 w 1144"/>
                  <a:gd name="T97" fmla="*/ 16342427 h 717"/>
                  <a:gd name="T98" fmla="*/ 0 w 1144"/>
                  <a:gd name="T99" fmla="*/ 16342427 h 717"/>
                  <a:gd name="T100" fmla="*/ 0 w 1144"/>
                  <a:gd name="T101" fmla="*/ 16342427 h 717"/>
                  <a:gd name="T102" fmla="*/ 0 w 1144"/>
                  <a:gd name="T103" fmla="*/ 16342427 h 717"/>
                  <a:gd name="T104" fmla="*/ 0 w 1144"/>
                  <a:gd name="T105" fmla="*/ 16342427 h 717"/>
                  <a:gd name="T106" fmla="*/ 0 w 1144"/>
                  <a:gd name="T107" fmla="*/ 16342427 h 717"/>
                  <a:gd name="T108" fmla="*/ 0 w 1144"/>
                  <a:gd name="T109" fmla="*/ 16342427 h 717"/>
                  <a:gd name="T110" fmla="*/ 0 w 1144"/>
                  <a:gd name="T111" fmla="*/ 16342427 h 717"/>
                  <a:gd name="T112" fmla="*/ 0 w 1144"/>
                  <a:gd name="T113" fmla="*/ 16342427 h 717"/>
                  <a:gd name="T114" fmla="*/ 0 w 1144"/>
                  <a:gd name="T115" fmla="*/ 16342427 h 717"/>
                  <a:gd name="T116" fmla="*/ 0 w 1144"/>
                  <a:gd name="T117" fmla="*/ 16342427 h 717"/>
                  <a:gd name="T118" fmla="*/ 0 w 1144"/>
                  <a:gd name="T119" fmla="*/ 16342427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2" name="Freeform 37"/>
              <p:cNvSpPr>
                <a:spLocks/>
              </p:cNvSpPr>
              <p:nvPr/>
            </p:nvSpPr>
            <p:spPr bwMode="auto">
              <a:xfrm>
                <a:off x="2351688" y="5865088"/>
                <a:ext cx="337414" cy="181870"/>
              </a:xfrm>
              <a:custGeom>
                <a:avLst/>
                <a:gdLst>
                  <a:gd name="T0" fmla="*/ 0 w 1144"/>
                  <a:gd name="T1" fmla="*/ 16342427 h 717"/>
                  <a:gd name="T2" fmla="*/ 0 w 1144"/>
                  <a:gd name="T3" fmla="*/ 16342427 h 717"/>
                  <a:gd name="T4" fmla="*/ 0 w 1144"/>
                  <a:gd name="T5" fmla="*/ 0 h 717"/>
                  <a:gd name="T6" fmla="*/ 0 w 1144"/>
                  <a:gd name="T7" fmla="*/ 16342427 h 717"/>
                  <a:gd name="T8" fmla="*/ 0 w 1144"/>
                  <a:gd name="T9" fmla="*/ 16342427 h 717"/>
                  <a:gd name="T10" fmla="*/ 0 w 1144"/>
                  <a:gd name="T11" fmla="*/ 16342427 h 717"/>
                  <a:gd name="T12" fmla="*/ 0 w 1144"/>
                  <a:gd name="T13" fmla="*/ 16342427 h 717"/>
                  <a:gd name="T14" fmla="*/ 0 w 1144"/>
                  <a:gd name="T15" fmla="*/ 16342427 h 717"/>
                  <a:gd name="T16" fmla="*/ 0 w 1144"/>
                  <a:gd name="T17" fmla="*/ 16342427 h 717"/>
                  <a:gd name="T18" fmla="*/ 0 w 1144"/>
                  <a:gd name="T19" fmla="*/ 16342427 h 717"/>
                  <a:gd name="T20" fmla="*/ 0 w 1144"/>
                  <a:gd name="T21" fmla="*/ 16342427 h 717"/>
                  <a:gd name="T22" fmla="*/ 0 w 1144"/>
                  <a:gd name="T23" fmla="*/ 16342427 h 717"/>
                  <a:gd name="T24" fmla="*/ 0 w 1144"/>
                  <a:gd name="T25" fmla="*/ 16342427 h 717"/>
                  <a:gd name="T26" fmla="*/ 0 w 1144"/>
                  <a:gd name="T27" fmla="*/ 16342427 h 717"/>
                  <a:gd name="T28" fmla="*/ 0 w 1144"/>
                  <a:gd name="T29" fmla="*/ 16342427 h 717"/>
                  <a:gd name="T30" fmla="*/ 0 w 1144"/>
                  <a:gd name="T31" fmla="*/ 16342427 h 717"/>
                  <a:gd name="T32" fmla="*/ 0 w 1144"/>
                  <a:gd name="T33" fmla="*/ 16342427 h 717"/>
                  <a:gd name="T34" fmla="*/ 0 w 1144"/>
                  <a:gd name="T35" fmla="*/ 16342427 h 717"/>
                  <a:gd name="T36" fmla="*/ 0 w 1144"/>
                  <a:gd name="T37" fmla="*/ 16342427 h 717"/>
                  <a:gd name="T38" fmla="*/ 0 w 1144"/>
                  <a:gd name="T39" fmla="*/ 16342427 h 717"/>
                  <a:gd name="T40" fmla="*/ 0 w 1144"/>
                  <a:gd name="T41" fmla="*/ 16342427 h 717"/>
                  <a:gd name="T42" fmla="*/ 0 w 1144"/>
                  <a:gd name="T43" fmla="*/ 16342427 h 717"/>
                  <a:gd name="T44" fmla="*/ 0 w 1144"/>
                  <a:gd name="T45" fmla="*/ 16342427 h 717"/>
                  <a:gd name="T46" fmla="*/ 0 w 1144"/>
                  <a:gd name="T47" fmla="*/ 16342427 h 717"/>
                  <a:gd name="T48" fmla="*/ 0 w 1144"/>
                  <a:gd name="T49" fmla="*/ 16342427 h 717"/>
                  <a:gd name="T50" fmla="*/ 0 w 1144"/>
                  <a:gd name="T51" fmla="*/ 16342427 h 717"/>
                  <a:gd name="T52" fmla="*/ 0 w 1144"/>
                  <a:gd name="T53" fmla="*/ 16342427 h 717"/>
                  <a:gd name="T54" fmla="*/ 0 w 1144"/>
                  <a:gd name="T55" fmla="*/ 16342427 h 717"/>
                  <a:gd name="T56" fmla="*/ 0 w 1144"/>
                  <a:gd name="T57" fmla="*/ 16342427 h 717"/>
                  <a:gd name="T58" fmla="*/ 0 w 1144"/>
                  <a:gd name="T59" fmla="*/ 16342427 h 717"/>
                  <a:gd name="T60" fmla="*/ 0 w 1144"/>
                  <a:gd name="T61" fmla="*/ 16342427 h 717"/>
                  <a:gd name="T62" fmla="*/ 0 w 1144"/>
                  <a:gd name="T63" fmla="*/ 16342427 h 717"/>
                  <a:gd name="T64" fmla="*/ 0 w 1144"/>
                  <a:gd name="T65" fmla="*/ 16342427 h 717"/>
                  <a:gd name="T66" fmla="*/ 0 w 1144"/>
                  <a:gd name="T67" fmla="*/ 16342427 h 717"/>
                  <a:gd name="T68" fmla="*/ 0 w 1144"/>
                  <a:gd name="T69" fmla="*/ 16342427 h 717"/>
                  <a:gd name="T70" fmla="*/ 0 w 1144"/>
                  <a:gd name="T71" fmla="*/ 16342427 h 717"/>
                  <a:gd name="T72" fmla="*/ 0 w 1144"/>
                  <a:gd name="T73" fmla="*/ 16342427 h 717"/>
                  <a:gd name="T74" fmla="*/ 0 w 1144"/>
                  <a:gd name="T75" fmla="*/ 16342427 h 717"/>
                  <a:gd name="T76" fmla="*/ 0 w 1144"/>
                  <a:gd name="T77" fmla="*/ 16342427 h 717"/>
                  <a:gd name="T78" fmla="*/ 0 w 1144"/>
                  <a:gd name="T79" fmla="*/ 16342427 h 717"/>
                  <a:gd name="T80" fmla="*/ 0 w 1144"/>
                  <a:gd name="T81" fmla="*/ 16342427 h 717"/>
                  <a:gd name="T82" fmla="*/ 0 w 1144"/>
                  <a:gd name="T83" fmla="*/ 16342427 h 717"/>
                  <a:gd name="T84" fmla="*/ 0 w 1144"/>
                  <a:gd name="T85" fmla="*/ 16342427 h 717"/>
                  <a:gd name="T86" fmla="*/ 0 w 1144"/>
                  <a:gd name="T87" fmla="*/ 16342427 h 717"/>
                  <a:gd name="T88" fmla="*/ 0 w 1144"/>
                  <a:gd name="T89" fmla="*/ 16342427 h 717"/>
                  <a:gd name="T90" fmla="*/ 0 w 1144"/>
                  <a:gd name="T91" fmla="*/ 16342427 h 717"/>
                  <a:gd name="T92" fmla="*/ 0 w 1144"/>
                  <a:gd name="T93" fmla="*/ 16342427 h 717"/>
                  <a:gd name="T94" fmla="*/ 0 w 1144"/>
                  <a:gd name="T95" fmla="*/ 16342427 h 717"/>
                  <a:gd name="T96" fmla="*/ 0 w 1144"/>
                  <a:gd name="T97" fmla="*/ 16342427 h 717"/>
                  <a:gd name="T98" fmla="*/ 0 w 1144"/>
                  <a:gd name="T99" fmla="*/ 16342427 h 717"/>
                  <a:gd name="T100" fmla="*/ 0 w 1144"/>
                  <a:gd name="T101" fmla="*/ 16342427 h 717"/>
                  <a:gd name="T102" fmla="*/ 0 w 1144"/>
                  <a:gd name="T103" fmla="*/ 16342427 h 717"/>
                  <a:gd name="T104" fmla="*/ 0 w 1144"/>
                  <a:gd name="T105" fmla="*/ 16342427 h 717"/>
                  <a:gd name="T106" fmla="*/ 0 w 1144"/>
                  <a:gd name="T107" fmla="*/ 16342427 h 717"/>
                  <a:gd name="T108" fmla="*/ 0 w 1144"/>
                  <a:gd name="T109" fmla="*/ 16342427 h 717"/>
                  <a:gd name="T110" fmla="*/ 0 w 1144"/>
                  <a:gd name="T111" fmla="*/ 16342427 h 717"/>
                  <a:gd name="T112" fmla="*/ 0 w 1144"/>
                  <a:gd name="T113" fmla="*/ 16342427 h 717"/>
                  <a:gd name="T114" fmla="*/ 0 w 1144"/>
                  <a:gd name="T115" fmla="*/ 16342427 h 717"/>
                  <a:gd name="T116" fmla="*/ 0 w 1144"/>
                  <a:gd name="T117" fmla="*/ 16342427 h 717"/>
                  <a:gd name="T118" fmla="*/ 0 w 1144"/>
                  <a:gd name="T119" fmla="*/ 16342427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3" name="Freeform 38"/>
              <p:cNvSpPr>
                <a:spLocks noEditPoints="1"/>
              </p:cNvSpPr>
              <p:nvPr/>
            </p:nvSpPr>
            <p:spPr bwMode="auto">
              <a:xfrm>
                <a:off x="1877181" y="5759715"/>
                <a:ext cx="308459" cy="235064"/>
              </a:xfrm>
              <a:custGeom>
                <a:avLst/>
                <a:gdLst>
                  <a:gd name="T0" fmla="*/ 25889263 w 1043"/>
                  <a:gd name="T1" fmla="*/ 16232841 h 928"/>
                  <a:gd name="T2" fmla="*/ 25889263 w 1043"/>
                  <a:gd name="T3" fmla="*/ 16232841 h 928"/>
                  <a:gd name="T4" fmla="*/ 25889263 w 1043"/>
                  <a:gd name="T5" fmla="*/ 16232841 h 928"/>
                  <a:gd name="T6" fmla="*/ 25889263 w 1043"/>
                  <a:gd name="T7" fmla="*/ 16232841 h 928"/>
                  <a:gd name="T8" fmla="*/ 25889263 w 1043"/>
                  <a:gd name="T9" fmla="*/ 16232841 h 928"/>
                  <a:gd name="T10" fmla="*/ 25889263 w 1043"/>
                  <a:gd name="T11" fmla="*/ 16232841 h 928"/>
                  <a:gd name="T12" fmla="*/ 25889263 w 1043"/>
                  <a:gd name="T13" fmla="*/ 16232841 h 928"/>
                  <a:gd name="T14" fmla="*/ 25889263 w 1043"/>
                  <a:gd name="T15" fmla="*/ 16232841 h 928"/>
                  <a:gd name="T16" fmla="*/ 25889263 w 1043"/>
                  <a:gd name="T17" fmla="*/ 16232841 h 928"/>
                  <a:gd name="T18" fmla="*/ 25889263 w 1043"/>
                  <a:gd name="T19" fmla="*/ 16232841 h 928"/>
                  <a:gd name="T20" fmla="*/ 25889263 w 1043"/>
                  <a:gd name="T21" fmla="*/ 16232841 h 928"/>
                  <a:gd name="T22" fmla="*/ 25889263 w 1043"/>
                  <a:gd name="T23" fmla="*/ 16232841 h 928"/>
                  <a:gd name="T24" fmla="*/ 25889263 w 1043"/>
                  <a:gd name="T25" fmla="*/ 16232841 h 928"/>
                  <a:gd name="T26" fmla="*/ 25889263 w 1043"/>
                  <a:gd name="T27" fmla="*/ 16232841 h 928"/>
                  <a:gd name="T28" fmla="*/ 25889263 w 1043"/>
                  <a:gd name="T29" fmla="*/ 16232841 h 928"/>
                  <a:gd name="T30" fmla="*/ 25889263 w 1043"/>
                  <a:gd name="T31" fmla="*/ 16232841 h 928"/>
                  <a:gd name="T32" fmla="*/ 25889263 w 1043"/>
                  <a:gd name="T33" fmla="*/ 16232841 h 928"/>
                  <a:gd name="T34" fmla="*/ 25889263 w 1043"/>
                  <a:gd name="T35" fmla="*/ 16232841 h 928"/>
                  <a:gd name="T36" fmla="*/ 25889263 w 1043"/>
                  <a:gd name="T37" fmla="*/ 16232841 h 928"/>
                  <a:gd name="T38" fmla="*/ 25889263 w 1043"/>
                  <a:gd name="T39" fmla="*/ 16232841 h 928"/>
                  <a:gd name="T40" fmla="*/ 25889263 w 1043"/>
                  <a:gd name="T41" fmla="*/ 16232841 h 928"/>
                  <a:gd name="T42" fmla="*/ 25889263 w 1043"/>
                  <a:gd name="T43" fmla="*/ 16232841 h 928"/>
                  <a:gd name="T44" fmla="*/ 25889263 w 1043"/>
                  <a:gd name="T45" fmla="*/ 16232841 h 928"/>
                  <a:gd name="T46" fmla="*/ 25889263 w 1043"/>
                  <a:gd name="T47" fmla="*/ 16232841 h 928"/>
                  <a:gd name="T48" fmla="*/ 25889263 w 1043"/>
                  <a:gd name="T49" fmla="*/ 16232841 h 928"/>
                  <a:gd name="T50" fmla="*/ 25889263 w 1043"/>
                  <a:gd name="T51" fmla="*/ 16232841 h 928"/>
                  <a:gd name="T52" fmla="*/ 25889263 w 1043"/>
                  <a:gd name="T53" fmla="*/ 16232841 h 928"/>
                  <a:gd name="T54" fmla="*/ 25889263 w 1043"/>
                  <a:gd name="T55" fmla="*/ 16232841 h 928"/>
                  <a:gd name="T56" fmla="*/ 25889263 w 1043"/>
                  <a:gd name="T57" fmla="*/ 16232841 h 928"/>
                  <a:gd name="T58" fmla="*/ 25889263 w 1043"/>
                  <a:gd name="T59" fmla="*/ 16232841 h 928"/>
                  <a:gd name="T60" fmla="*/ 25889263 w 1043"/>
                  <a:gd name="T61" fmla="*/ 16232841 h 928"/>
                  <a:gd name="T62" fmla="*/ 25889263 w 1043"/>
                  <a:gd name="T63" fmla="*/ 16232841 h 928"/>
                  <a:gd name="T64" fmla="*/ 25889263 w 1043"/>
                  <a:gd name="T65" fmla="*/ 16232841 h 928"/>
                  <a:gd name="T66" fmla="*/ 25889263 w 1043"/>
                  <a:gd name="T67" fmla="*/ 16232841 h 928"/>
                  <a:gd name="T68" fmla="*/ 25889263 w 1043"/>
                  <a:gd name="T69" fmla="*/ 16232841 h 928"/>
                  <a:gd name="T70" fmla="*/ 25889263 w 1043"/>
                  <a:gd name="T71" fmla="*/ 16232841 h 928"/>
                  <a:gd name="T72" fmla="*/ 25889263 w 1043"/>
                  <a:gd name="T73" fmla="*/ 16232841 h 928"/>
                  <a:gd name="T74" fmla="*/ 25889263 w 1043"/>
                  <a:gd name="T75" fmla="*/ 16232841 h 928"/>
                  <a:gd name="T76" fmla="*/ 25889263 w 1043"/>
                  <a:gd name="T77" fmla="*/ 16232841 h 928"/>
                  <a:gd name="T78" fmla="*/ 25889263 w 1043"/>
                  <a:gd name="T79" fmla="*/ 16232841 h 928"/>
                  <a:gd name="T80" fmla="*/ 25889263 w 1043"/>
                  <a:gd name="T81" fmla="*/ 16232841 h 928"/>
                  <a:gd name="T82" fmla="*/ 25889263 w 1043"/>
                  <a:gd name="T83" fmla="*/ 16232841 h 928"/>
                  <a:gd name="T84" fmla="*/ 25889263 w 1043"/>
                  <a:gd name="T85" fmla="*/ 16232841 h 928"/>
                  <a:gd name="T86" fmla="*/ 25889263 w 1043"/>
                  <a:gd name="T87" fmla="*/ 16232841 h 928"/>
                  <a:gd name="T88" fmla="*/ 25889263 w 1043"/>
                  <a:gd name="T89" fmla="*/ 16232841 h 928"/>
                  <a:gd name="T90" fmla="*/ 25889263 w 1043"/>
                  <a:gd name="T91" fmla="*/ 16232841 h 928"/>
                  <a:gd name="T92" fmla="*/ 25889263 w 1043"/>
                  <a:gd name="T93" fmla="*/ 16232841 h 928"/>
                  <a:gd name="T94" fmla="*/ 25889263 w 1043"/>
                  <a:gd name="T95" fmla="*/ 16232841 h 928"/>
                  <a:gd name="T96" fmla="*/ 25889263 w 1043"/>
                  <a:gd name="T97" fmla="*/ 16232841 h 928"/>
                  <a:gd name="T98" fmla="*/ 25889263 w 1043"/>
                  <a:gd name="T99" fmla="*/ 16232841 h 928"/>
                  <a:gd name="T100" fmla="*/ 25889263 w 1043"/>
                  <a:gd name="T101" fmla="*/ 16232841 h 928"/>
                  <a:gd name="T102" fmla="*/ 25889263 w 1043"/>
                  <a:gd name="T103" fmla="*/ 16232841 h 928"/>
                  <a:gd name="T104" fmla="*/ 25889263 w 1043"/>
                  <a:gd name="T105" fmla="*/ 16232841 h 928"/>
                  <a:gd name="T106" fmla="*/ 25889263 w 1043"/>
                  <a:gd name="T107" fmla="*/ 16232841 h 928"/>
                  <a:gd name="T108" fmla="*/ 25889263 w 1043"/>
                  <a:gd name="T109" fmla="*/ 16232841 h 928"/>
                  <a:gd name="T110" fmla="*/ 25889263 w 1043"/>
                  <a:gd name="T111" fmla="*/ 16232841 h 9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043" h="928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  <a:moveTo>
                      <a:pt x="527" y="755"/>
                    </a:moveTo>
                    <a:lnTo>
                      <a:pt x="527" y="728"/>
                    </a:lnTo>
                    <a:lnTo>
                      <a:pt x="570" y="735"/>
                    </a:lnTo>
                    <a:lnTo>
                      <a:pt x="600" y="748"/>
                    </a:lnTo>
                    <a:lnTo>
                      <a:pt x="561" y="758"/>
                    </a:lnTo>
                    <a:lnTo>
                      <a:pt x="527" y="755"/>
                    </a:lnTo>
                    <a:close/>
                    <a:moveTo>
                      <a:pt x="570" y="841"/>
                    </a:moveTo>
                    <a:lnTo>
                      <a:pt x="572" y="825"/>
                    </a:lnTo>
                    <a:lnTo>
                      <a:pt x="633" y="822"/>
                    </a:lnTo>
                    <a:lnTo>
                      <a:pt x="650" y="838"/>
                    </a:lnTo>
                    <a:lnTo>
                      <a:pt x="570" y="841"/>
                    </a:lnTo>
                    <a:close/>
                    <a:moveTo>
                      <a:pt x="904" y="905"/>
                    </a:moveTo>
                    <a:lnTo>
                      <a:pt x="888" y="902"/>
                    </a:lnTo>
                    <a:lnTo>
                      <a:pt x="888" y="886"/>
                    </a:lnTo>
                    <a:lnTo>
                      <a:pt x="861" y="885"/>
                    </a:lnTo>
                    <a:lnTo>
                      <a:pt x="831" y="858"/>
                    </a:lnTo>
                    <a:lnTo>
                      <a:pt x="808" y="854"/>
                    </a:lnTo>
                    <a:lnTo>
                      <a:pt x="782" y="837"/>
                    </a:lnTo>
                    <a:lnTo>
                      <a:pt x="779" y="821"/>
                    </a:lnTo>
                    <a:lnTo>
                      <a:pt x="756" y="819"/>
                    </a:lnTo>
                    <a:lnTo>
                      <a:pt x="732" y="834"/>
                    </a:lnTo>
                    <a:lnTo>
                      <a:pt x="728" y="819"/>
                    </a:lnTo>
                    <a:lnTo>
                      <a:pt x="713" y="833"/>
                    </a:lnTo>
                    <a:lnTo>
                      <a:pt x="693" y="811"/>
                    </a:lnTo>
                    <a:lnTo>
                      <a:pt x="657" y="807"/>
                    </a:lnTo>
                    <a:lnTo>
                      <a:pt x="646" y="819"/>
                    </a:lnTo>
                    <a:lnTo>
                      <a:pt x="743" y="855"/>
                    </a:lnTo>
                    <a:lnTo>
                      <a:pt x="799" y="862"/>
                    </a:lnTo>
                    <a:lnTo>
                      <a:pt x="904" y="928"/>
                    </a:lnTo>
                    <a:lnTo>
                      <a:pt x="904" y="905"/>
                    </a:lnTo>
                    <a:close/>
                    <a:moveTo>
                      <a:pt x="143" y="362"/>
                    </a:moveTo>
                    <a:lnTo>
                      <a:pt x="133" y="329"/>
                    </a:lnTo>
                    <a:lnTo>
                      <a:pt x="147" y="329"/>
                    </a:lnTo>
                    <a:lnTo>
                      <a:pt x="143" y="356"/>
                    </a:lnTo>
                    <a:lnTo>
                      <a:pt x="146" y="384"/>
                    </a:lnTo>
                    <a:lnTo>
                      <a:pt x="160" y="444"/>
                    </a:lnTo>
                    <a:lnTo>
                      <a:pt x="130" y="392"/>
                    </a:lnTo>
                    <a:lnTo>
                      <a:pt x="143" y="362"/>
                    </a:lnTo>
                    <a:close/>
                    <a:moveTo>
                      <a:pt x="173" y="315"/>
                    </a:moveTo>
                    <a:lnTo>
                      <a:pt x="183" y="345"/>
                    </a:lnTo>
                    <a:lnTo>
                      <a:pt x="208" y="360"/>
                    </a:lnTo>
                    <a:lnTo>
                      <a:pt x="212" y="372"/>
                    </a:lnTo>
                    <a:lnTo>
                      <a:pt x="178" y="360"/>
                    </a:lnTo>
                    <a:lnTo>
                      <a:pt x="159" y="354"/>
                    </a:lnTo>
                    <a:lnTo>
                      <a:pt x="173" y="315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" name="Freeform 39"/>
              <p:cNvSpPr>
                <a:spLocks/>
              </p:cNvSpPr>
              <p:nvPr/>
            </p:nvSpPr>
            <p:spPr bwMode="auto">
              <a:xfrm>
                <a:off x="1877181" y="5759715"/>
                <a:ext cx="308459" cy="207200"/>
              </a:xfrm>
              <a:custGeom>
                <a:avLst/>
                <a:gdLst>
                  <a:gd name="T0" fmla="*/ 25889263 w 1043"/>
                  <a:gd name="T1" fmla="*/ 0 h 819"/>
                  <a:gd name="T2" fmla="*/ 25889263 w 1043"/>
                  <a:gd name="T3" fmla="*/ 0 h 819"/>
                  <a:gd name="T4" fmla="*/ 25889263 w 1043"/>
                  <a:gd name="T5" fmla="*/ 0 h 819"/>
                  <a:gd name="T6" fmla="*/ 25889263 w 1043"/>
                  <a:gd name="T7" fmla="*/ 0 h 819"/>
                  <a:gd name="T8" fmla="*/ 25889263 w 1043"/>
                  <a:gd name="T9" fmla="*/ 0 h 819"/>
                  <a:gd name="T10" fmla="*/ 25889263 w 1043"/>
                  <a:gd name="T11" fmla="*/ 0 h 819"/>
                  <a:gd name="T12" fmla="*/ 25889263 w 1043"/>
                  <a:gd name="T13" fmla="*/ 0 h 819"/>
                  <a:gd name="T14" fmla="*/ 25889263 w 1043"/>
                  <a:gd name="T15" fmla="*/ 0 h 819"/>
                  <a:gd name="T16" fmla="*/ 25889263 w 1043"/>
                  <a:gd name="T17" fmla="*/ 0 h 819"/>
                  <a:gd name="T18" fmla="*/ 25889263 w 1043"/>
                  <a:gd name="T19" fmla="*/ 0 h 819"/>
                  <a:gd name="T20" fmla="*/ 25889263 w 1043"/>
                  <a:gd name="T21" fmla="*/ 0 h 819"/>
                  <a:gd name="T22" fmla="*/ 25889263 w 1043"/>
                  <a:gd name="T23" fmla="*/ 0 h 819"/>
                  <a:gd name="T24" fmla="*/ 25889263 w 1043"/>
                  <a:gd name="T25" fmla="*/ 0 h 819"/>
                  <a:gd name="T26" fmla="*/ 25889263 w 1043"/>
                  <a:gd name="T27" fmla="*/ 0 h 819"/>
                  <a:gd name="T28" fmla="*/ 25889263 w 1043"/>
                  <a:gd name="T29" fmla="*/ 0 h 819"/>
                  <a:gd name="T30" fmla="*/ 25889263 w 1043"/>
                  <a:gd name="T31" fmla="*/ 0 h 819"/>
                  <a:gd name="T32" fmla="*/ 25889263 w 1043"/>
                  <a:gd name="T33" fmla="*/ 0 h 819"/>
                  <a:gd name="T34" fmla="*/ 25889263 w 1043"/>
                  <a:gd name="T35" fmla="*/ 0 h 819"/>
                  <a:gd name="T36" fmla="*/ 25889263 w 1043"/>
                  <a:gd name="T37" fmla="*/ 0 h 819"/>
                  <a:gd name="T38" fmla="*/ 25889263 w 1043"/>
                  <a:gd name="T39" fmla="*/ 0 h 819"/>
                  <a:gd name="T40" fmla="*/ 25889263 w 1043"/>
                  <a:gd name="T41" fmla="*/ 0 h 819"/>
                  <a:gd name="T42" fmla="*/ 25889263 w 1043"/>
                  <a:gd name="T43" fmla="*/ 0 h 819"/>
                  <a:gd name="T44" fmla="*/ 25889263 w 1043"/>
                  <a:gd name="T45" fmla="*/ 0 h 819"/>
                  <a:gd name="T46" fmla="*/ 25889263 w 1043"/>
                  <a:gd name="T47" fmla="*/ 0 h 819"/>
                  <a:gd name="T48" fmla="*/ 25889263 w 1043"/>
                  <a:gd name="T49" fmla="*/ 0 h 819"/>
                  <a:gd name="T50" fmla="*/ 25889263 w 1043"/>
                  <a:gd name="T51" fmla="*/ 0 h 819"/>
                  <a:gd name="T52" fmla="*/ 25889263 w 1043"/>
                  <a:gd name="T53" fmla="*/ 0 h 819"/>
                  <a:gd name="T54" fmla="*/ 25889263 w 1043"/>
                  <a:gd name="T55" fmla="*/ 0 h 819"/>
                  <a:gd name="T56" fmla="*/ 25889263 w 1043"/>
                  <a:gd name="T57" fmla="*/ 0 h 819"/>
                  <a:gd name="T58" fmla="*/ 25889263 w 1043"/>
                  <a:gd name="T59" fmla="*/ 0 h 819"/>
                  <a:gd name="T60" fmla="*/ 25889263 w 1043"/>
                  <a:gd name="T61" fmla="*/ 0 h 819"/>
                  <a:gd name="T62" fmla="*/ 25889263 w 1043"/>
                  <a:gd name="T63" fmla="*/ 0 h 819"/>
                  <a:gd name="T64" fmla="*/ 25889263 w 1043"/>
                  <a:gd name="T65" fmla="*/ 0 h 819"/>
                  <a:gd name="T66" fmla="*/ 25889263 w 1043"/>
                  <a:gd name="T67" fmla="*/ 0 h 819"/>
                  <a:gd name="T68" fmla="*/ 25889263 w 1043"/>
                  <a:gd name="T69" fmla="*/ 0 h 819"/>
                  <a:gd name="T70" fmla="*/ 25889263 w 1043"/>
                  <a:gd name="T71" fmla="*/ 0 h 819"/>
                  <a:gd name="T72" fmla="*/ 25889263 w 1043"/>
                  <a:gd name="T73" fmla="*/ 0 h 819"/>
                  <a:gd name="T74" fmla="*/ 25889263 w 1043"/>
                  <a:gd name="T75" fmla="*/ 0 h 819"/>
                  <a:gd name="T76" fmla="*/ 25889263 w 1043"/>
                  <a:gd name="T77" fmla="*/ 0 h 819"/>
                  <a:gd name="T78" fmla="*/ 25889263 w 1043"/>
                  <a:gd name="T79" fmla="*/ 0 h 819"/>
                  <a:gd name="T80" fmla="*/ 25889263 w 1043"/>
                  <a:gd name="T81" fmla="*/ 0 h 819"/>
                  <a:gd name="T82" fmla="*/ 25889263 w 1043"/>
                  <a:gd name="T83" fmla="*/ 0 h 819"/>
                  <a:gd name="T84" fmla="*/ 25889263 w 1043"/>
                  <a:gd name="T85" fmla="*/ 0 h 819"/>
                  <a:gd name="T86" fmla="*/ 25889263 w 1043"/>
                  <a:gd name="T87" fmla="*/ 0 h 819"/>
                  <a:gd name="T88" fmla="*/ 25889263 w 1043"/>
                  <a:gd name="T89" fmla="*/ 0 h 819"/>
                  <a:gd name="T90" fmla="*/ 0 w 1043"/>
                  <a:gd name="T91" fmla="*/ 0 h 819"/>
                  <a:gd name="T92" fmla="*/ 25889263 w 1043"/>
                  <a:gd name="T93" fmla="*/ 0 h 819"/>
                  <a:gd name="T94" fmla="*/ 25889263 w 1043"/>
                  <a:gd name="T95" fmla="*/ 0 h 819"/>
                  <a:gd name="T96" fmla="*/ 25889263 w 1043"/>
                  <a:gd name="T97" fmla="*/ 0 h 819"/>
                  <a:gd name="T98" fmla="*/ 25889263 w 1043"/>
                  <a:gd name="T99" fmla="*/ 0 h 819"/>
                  <a:gd name="T100" fmla="*/ 25889263 w 1043"/>
                  <a:gd name="T101" fmla="*/ 0 h 819"/>
                  <a:gd name="T102" fmla="*/ 25889263 w 1043"/>
                  <a:gd name="T103" fmla="*/ 0 h 819"/>
                  <a:gd name="T104" fmla="*/ 25889263 w 1043"/>
                  <a:gd name="T105" fmla="*/ 0 h 819"/>
                  <a:gd name="T106" fmla="*/ 25889263 w 1043"/>
                  <a:gd name="T107" fmla="*/ 0 h 819"/>
                  <a:gd name="T108" fmla="*/ 25889263 w 1043"/>
                  <a:gd name="T109" fmla="*/ 0 h 819"/>
                  <a:gd name="T110" fmla="*/ 25889263 w 1043"/>
                  <a:gd name="T111" fmla="*/ 0 h 819"/>
                  <a:gd name="T112" fmla="*/ 25889263 w 1043"/>
                  <a:gd name="T113" fmla="*/ 0 h 819"/>
                  <a:gd name="T114" fmla="*/ 25889263 w 1043"/>
                  <a:gd name="T115" fmla="*/ 0 h 819"/>
                  <a:gd name="T116" fmla="*/ 25889263 w 1043"/>
                  <a:gd name="T117" fmla="*/ 0 h 8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43" h="819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</a:path>
                </a:pathLst>
              </a:custGeom>
              <a:solidFill>
                <a:srgbClr val="3E6FD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" name="Freeform 40"/>
              <p:cNvSpPr>
                <a:spLocks/>
              </p:cNvSpPr>
              <p:nvPr/>
            </p:nvSpPr>
            <p:spPr bwMode="auto">
              <a:xfrm>
                <a:off x="2033183" y="5944118"/>
                <a:ext cx="21864" cy="7599"/>
              </a:xfrm>
              <a:custGeom>
                <a:avLst/>
                <a:gdLst>
                  <a:gd name="T0" fmla="*/ 0 w 73"/>
                  <a:gd name="T1" fmla="*/ 16232731 h 30"/>
                  <a:gd name="T2" fmla="*/ 0 w 73"/>
                  <a:gd name="T3" fmla="*/ 0 h 30"/>
                  <a:gd name="T4" fmla="*/ 26911289 w 73"/>
                  <a:gd name="T5" fmla="*/ 16232731 h 30"/>
                  <a:gd name="T6" fmla="*/ 26911289 w 73"/>
                  <a:gd name="T7" fmla="*/ 16232731 h 30"/>
                  <a:gd name="T8" fmla="*/ 26911289 w 73"/>
                  <a:gd name="T9" fmla="*/ 16232731 h 30"/>
                  <a:gd name="T10" fmla="*/ 0 w 73"/>
                  <a:gd name="T11" fmla="*/ 16232731 h 30"/>
                  <a:gd name="T12" fmla="*/ 0 w 73"/>
                  <a:gd name="T13" fmla="*/ 16232731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30">
                    <a:moveTo>
                      <a:pt x="0" y="27"/>
                    </a:moveTo>
                    <a:lnTo>
                      <a:pt x="0" y="0"/>
                    </a:lnTo>
                    <a:lnTo>
                      <a:pt x="43" y="7"/>
                    </a:lnTo>
                    <a:lnTo>
                      <a:pt x="73" y="20"/>
                    </a:lnTo>
                    <a:lnTo>
                      <a:pt x="34" y="30"/>
                    </a:lnTo>
                    <a:lnTo>
                      <a:pt x="0" y="2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6" name="Freeform 41"/>
              <p:cNvSpPr>
                <a:spLocks/>
              </p:cNvSpPr>
              <p:nvPr/>
            </p:nvSpPr>
            <p:spPr bwMode="auto">
              <a:xfrm>
                <a:off x="2046184" y="5967928"/>
                <a:ext cx="23637" cy="4559"/>
              </a:xfrm>
              <a:custGeom>
                <a:avLst/>
                <a:gdLst>
                  <a:gd name="T0" fmla="*/ 0 w 80"/>
                  <a:gd name="T1" fmla="*/ 0 h 19"/>
                  <a:gd name="T2" fmla="*/ 25752807 w 80"/>
                  <a:gd name="T3" fmla="*/ 0 h 19"/>
                  <a:gd name="T4" fmla="*/ 25752807 w 80"/>
                  <a:gd name="T5" fmla="*/ 0 h 19"/>
                  <a:gd name="T6" fmla="*/ 25752807 w 80"/>
                  <a:gd name="T7" fmla="*/ 0 h 19"/>
                  <a:gd name="T8" fmla="*/ 0 w 80"/>
                  <a:gd name="T9" fmla="*/ 0 h 19"/>
                  <a:gd name="T10" fmla="*/ 0 w 80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" h="19">
                    <a:moveTo>
                      <a:pt x="0" y="19"/>
                    </a:moveTo>
                    <a:lnTo>
                      <a:pt x="2" y="3"/>
                    </a:lnTo>
                    <a:lnTo>
                      <a:pt x="63" y="0"/>
                    </a:lnTo>
                    <a:lnTo>
                      <a:pt x="80" y="16"/>
                    </a:lnTo>
                    <a:lnTo>
                      <a:pt x="0" y="19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7" name="Freeform 42"/>
              <p:cNvSpPr>
                <a:spLocks/>
              </p:cNvSpPr>
              <p:nvPr/>
            </p:nvSpPr>
            <p:spPr bwMode="auto">
              <a:xfrm>
                <a:off x="2068638" y="5963876"/>
                <a:ext cx="75637" cy="30903"/>
              </a:xfrm>
              <a:custGeom>
                <a:avLst/>
                <a:gdLst>
                  <a:gd name="T0" fmla="*/ 0 w 258"/>
                  <a:gd name="T1" fmla="*/ 16632965 h 121"/>
                  <a:gd name="T2" fmla="*/ 0 w 258"/>
                  <a:gd name="T3" fmla="*/ 16632965 h 121"/>
                  <a:gd name="T4" fmla="*/ 0 w 258"/>
                  <a:gd name="T5" fmla="*/ 16632965 h 121"/>
                  <a:gd name="T6" fmla="*/ 0 w 258"/>
                  <a:gd name="T7" fmla="*/ 16632965 h 121"/>
                  <a:gd name="T8" fmla="*/ 0 w 258"/>
                  <a:gd name="T9" fmla="*/ 16632965 h 121"/>
                  <a:gd name="T10" fmla="*/ 0 w 258"/>
                  <a:gd name="T11" fmla="*/ 16632965 h 121"/>
                  <a:gd name="T12" fmla="*/ 0 w 258"/>
                  <a:gd name="T13" fmla="*/ 16632965 h 121"/>
                  <a:gd name="T14" fmla="*/ 0 w 258"/>
                  <a:gd name="T15" fmla="*/ 16632965 h 121"/>
                  <a:gd name="T16" fmla="*/ 0 w 258"/>
                  <a:gd name="T17" fmla="*/ 16632965 h 121"/>
                  <a:gd name="T18" fmla="*/ 0 w 258"/>
                  <a:gd name="T19" fmla="*/ 16632965 h 121"/>
                  <a:gd name="T20" fmla="*/ 0 w 258"/>
                  <a:gd name="T21" fmla="*/ 16632965 h 121"/>
                  <a:gd name="T22" fmla="*/ 0 w 258"/>
                  <a:gd name="T23" fmla="*/ 16632965 h 121"/>
                  <a:gd name="T24" fmla="*/ 0 w 258"/>
                  <a:gd name="T25" fmla="*/ 16632965 h 121"/>
                  <a:gd name="T26" fmla="*/ 0 w 258"/>
                  <a:gd name="T27" fmla="*/ 0 h 121"/>
                  <a:gd name="T28" fmla="*/ 0 w 258"/>
                  <a:gd name="T29" fmla="*/ 16632965 h 121"/>
                  <a:gd name="T30" fmla="*/ 0 w 258"/>
                  <a:gd name="T31" fmla="*/ 16632965 h 121"/>
                  <a:gd name="T32" fmla="*/ 0 w 258"/>
                  <a:gd name="T33" fmla="*/ 16632965 h 121"/>
                  <a:gd name="T34" fmla="*/ 0 w 258"/>
                  <a:gd name="T35" fmla="*/ 16632965 h 121"/>
                  <a:gd name="T36" fmla="*/ 0 w 258"/>
                  <a:gd name="T37" fmla="*/ 16632965 h 121"/>
                  <a:gd name="T38" fmla="*/ 0 w 258"/>
                  <a:gd name="T39" fmla="*/ 16632965 h 1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8" h="121">
                    <a:moveTo>
                      <a:pt x="258" y="98"/>
                    </a:moveTo>
                    <a:lnTo>
                      <a:pt x="242" y="95"/>
                    </a:lnTo>
                    <a:lnTo>
                      <a:pt x="242" y="79"/>
                    </a:lnTo>
                    <a:lnTo>
                      <a:pt x="215" y="78"/>
                    </a:lnTo>
                    <a:lnTo>
                      <a:pt x="185" y="51"/>
                    </a:lnTo>
                    <a:lnTo>
                      <a:pt x="162" y="47"/>
                    </a:lnTo>
                    <a:lnTo>
                      <a:pt x="136" y="30"/>
                    </a:lnTo>
                    <a:lnTo>
                      <a:pt x="133" y="14"/>
                    </a:lnTo>
                    <a:lnTo>
                      <a:pt x="110" y="12"/>
                    </a:lnTo>
                    <a:lnTo>
                      <a:pt x="86" y="27"/>
                    </a:lnTo>
                    <a:lnTo>
                      <a:pt x="82" y="12"/>
                    </a:lnTo>
                    <a:lnTo>
                      <a:pt x="67" y="26"/>
                    </a:lnTo>
                    <a:lnTo>
                      <a:pt x="47" y="4"/>
                    </a:lnTo>
                    <a:lnTo>
                      <a:pt x="11" y="0"/>
                    </a:lnTo>
                    <a:lnTo>
                      <a:pt x="0" y="12"/>
                    </a:lnTo>
                    <a:lnTo>
                      <a:pt x="97" y="48"/>
                    </a:lnTo>
                    <a:lnTo>
                      <a:pt x="153" y="55"/>
                    </a:lnTo>
                    <a:lnTo>
                      <a:pt x="258" y="121"/>
                    </a:lnTo>
                    <a:lnTo>
                      <a:pt x="258" y="98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Freeform 43"/>
              <p:cNvSpPr>
                <a:spLocks/>
              </p:cNvSpPr>
              <p:nvPr/>
            </p:nvSpPr>
            <p:spPr bwMode="auto">
              <a:xfrm>
                <a:off x="1916182" y="5842798"/>
                <a:ext cx="8864" cy="29383"/>
              </a:xfrm>
              <a:custGeom>
                <a:avLst/>
                <a:gdLst>
                  <a:gd name="T0" fmla="*/ 25753761 w 30"/>
                  <a:gd name="T1" fmla="*/ 16712284 h 115"/>
                  <a:gd name="T2" fmla="*/ 25753761 w 30"/>
                  <a:gd name="T3" fmla="*/ 0 h 115"/>
                  <a:gd name="T4" fmla="*/ 25753761 w 30"/>
                  <a:gd name="T5" fmla="*/ 0 h 115"/>
                  <a:gd name="T6" fmla="*/ 25753761 w 30"/>
                  <a:gd name="T7" fmla="*/ 16712284 h 115"/>
                  <a:gd name="T8" fmla="*/ 25753761 w 30"/>
                  <a:gd name="T9" fmla="*/ 16712284 h 115"/>
                  <a:gd name="T10" fmla="*/ 25753761 w 30"/>
                  <a:gd name="T11" fmla="*/ 16712284 h 115"/>
                  <a:gd name="T12" fmla="*/ 0 w 30"/>
                  <a:gd name="T13" fmla="*/ 16712284 h 115"/>
                  <a:gd name="T14" fmla="*/ 25753761 w 30"/>
                  <a:gd name="T15" fmla="*/ 16712284 h 115"/>
                  <a:gd name="T16" fmla="*/ 25753761 w 30"/>
                  <a:gd name="T17" fmla="*/ 16712284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15">
                    <a:moveTo>
                      <a:pt x="13" y="33"/>
                    </a:moveTo>
                    <a:lnTo>
                      <a:pt x="3" y="0"/>
                    </a:lnTo>
                    <a:lnTo>
                      <a:pt x="17" y="0"/>
                    </a:lnTo>
                    <a:lnTo>
                      <a:pt x="13" y="27"/>
                    </a:lnTo>
                    <a:lnTo>
                      <a:pt x="16" y="55"/>
                    </a:lnTo>
                    <a:lnTo>
                      <a:pt x="30" y="115"/>
                    </a:lnTo>
                    <a:lnTo>
                      <a:pt x="0" y="63"/>
                    </a:lnTo>
                    <a:lnTo>
                      <a:pt x="13" y="33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9" name="Freeform 44"/>
              <p:cNvSpPr>
                <a:spLocks/>
              </p:cNvSpPr>
              <p:nvPr/>
            </p:nvSpPr>
            <p:spPr bwMode="auto">
              <a:xfrm>
                <a:off x="1924455" y="5839251"/>
                <a:ext cx="15364" cy="14691"/>
              </a:xfrm>
              <a:custGeom>
                <a:avLst/>
                <a:gdLst>
                  <a:gd name="T0" fmla="*/ 0 w 53"/>
                  <a:gd name="T1" fmla="*/ 0 h 57"/>
                  <a:gd name="T2" fmla="*/ 0 w 53"/>
                  <a:gd name="T3" fmla="*/ 17138469 h 57"/>
                  <a:gd name="T4" fmla="*/ 0 w 53"/>
                  <a:gd name="T5" fmla="*/ 17138469 h 57"/>
                  <a:gd name="T6" fmla="*/ 0 w 53"/>
                  <a:gd name="T7" fmla="*/ 17138469 h 57"/>
                  <a:gd name="T8" fmla="*/ 0 w 53"/>
                  <a:gd name="T9" fmla="*/ 17138469 h 57"/>
                  <a:gd name="T10" fmla="*/ 0 w 53"/>
                  <a:gd name="T11" fmla="*/ 17138469 h 57"/>
                  <a:gd name="T12" fmla="*/ 0 w 53"/>
                  <a:gd name="T13" fmla="*/ 0 h 57"/>
                  <a:gd name="T14" fmla="*/ 0 w 53"/>
                  <a:gd name="T15" fmla="*/ 0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57">
                    <a:moveTo>
                      <a:pt x="14" y="0"/>
                    </a:moveTo>
                    <a:lnTo>
                      <a:pt x="24" y="30"/>
                    </a:lnTo>
                    <a:lnTo>
                      <a:pt x="49" y="45"/>
                    </a:lnTo>
                    <a:lnTo>
                      <a:pt x="53" y="57"/>
                    </a:lnTo>
                    <a:lnTo>
                      <a:pt x="19" y="45"/>
                    </a:lnTo>
                    <a:lnTo>
                      <a:pt x="0" y="39"/>
                    </a:lnTo>
                    <a:lnTo>
                      <a:pt x="1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0" name="Freeform 45"/>
              <p:cNvSpPr>
                <a:spLocks/>
              </p:cNvSpPr>
              <p:nvPr/>
            </p:nvSpPr>
            <p:spPr bwMode="auto">
              <a:xfrm>
                <a:off x="783394" y="4341228"/>
                <a:ext cx="317323" cy="215813"/>
              </a:xfrm>
              <a:custGeom>
                <a:avLst/>
                <a:gdLst>
                  <a:gd name="T0" fmla="*/ 25887701 w 1073"/>
                  <a:gd name="T1" fmla="*/ 16232836 h 852"/>
                  <a:gd name="T2" fmla="*/ 25887701 w 1073"/>
                  <a:gd name="T3" fmla="*/ 16232836 h 852"/>
                  <a:gd name="T4" fmla="*/ 0 w 1073"/>
                  <a:gd name="T5" fmla="*/ 16232836 h 852"/>
                  <a:gd name="T6" fmla="*/ 25887701 w 1073"/>
                  <a:gd name="T7" fmla="*/ 16232836 h 852"/>
                  <a:gd name="T8" fmla="*/ 25887701 w 1073"/>
                  <a:gd name="T9" fmla="*/ 16232836 h 852"/>
                  <a:gd name="T10" fmla="*/ 25887701 w 1073"/>
                  <a:gd name="T11" fmla="*/ 16232836 h 852"/>
                  <a:gd name="T12" fmla="*/ 25887701 w 1073"/>
                  <a:gd name="T13" fmla="*/ 16232836 h 852"/>
                  <a:gd name="T14" fmla="*/ 25887701 w 1073"/>
                  <a:gd name="T15" fmla="*/ 16232836 h 852"/>
                  <a:gd name="T16" fmla="*/ 25887701 w 1073"/>
                  <a:gd name="T17" fmla="*/ 16232836 h 852"/>
                  <a:gd name="T18" fmla="*/ 25887701 w 1073"/>
                  <a:gd name="T19" fmla="*/ 16232836 h 852"/>
                  <a:gd name="T20" fmla="*/ 25887701 w 1073"/>
                  <a:gd name="T21" fmla="*/ 16232836 h 852"/>
                  <a:gd name="T22" fmla="*/ 25887701 w 1073"/>
                  <a:gd name="T23" fmla="*/ 16232836 h 852"/>
                  <a:gd name="T24" fmla="*/ 25887701 w 1073"/>
                  <a:gd name="T25" fmla="*/ 16232836 h 852"/>
                  <a:gd name="T26" fmla="*/ 25887701 w 1073"/>
                  <a:gd name="T27" fmla="*/ 16232836 h 852"/>
                  <a:gd name="T28" fmla="*/ 25887701 w 1073"/>
                  <a:gd name="T29" fmla="*/ 16232836 h 852"/>
                  <a:gd name="T30" fmla="*/ 25887701 w 1073"/>
                  <a:gd name="T31" fmla="*/ 16232836 h 852"/>
                  <a:gd name="T32" fmla="*/ 25887701 w 1073"/>
                  <a:gd name="T33" fmla="*/ 16232836 h 852"/>
                  <a:gd name="T34" fmla="*/ 25887701 w 1073"/>
                  <a:gd name="T35" fmla="*/ 16232836 h 852"/>
                  <a:gd name="T36" fmla="*/ 25887701 w 1073"/>
                  <a:gd name="T37" fmla="*/ 16232836 h 852"/>
                  <a:gd name="T38" fmla="*/ 25887701 w 1073"/>
                  <a:gd name="T39" fmla="*/ 16232836 h 852"/>
                  <a:gd name="T40" fmla="*/ 25887701 w 1073"/>
                  <a:gd name="T41" fmla="*/ 16232836 h 852"/>
                  <a:gd name="T42" fmla="*/ 25887701 w 1073"/>
                  <a:gd name="T43" fmla="*/ 16232836 h 852"/>
                  <a:gd name="T44" fmla="*/ 25887701 w 1073"/>
                  <a:gd name="T45" fmla="*/ 16232836 h 852"/>
                  <a:gd name="T46" fmla="*/ 25887701 w 1073"/>
                  <a:gd name="T47" fmla="*/ 16232836 h 852"/>
                  <a:gd name="T48" fmla="*/ 25887701 w 1073"/>
                  <a:gd name="T49" fmla="*/ 16232836 h 852"/>
                  <a:gd name="T50" fmla="*/ 25887701 w 1073"/>
                  <a:gd name="T51" fmla="*/ 16232836 h 852"/>
                  <a:gd name="T52" fmla="*/ 25887701 w 1073"/>
                  <a:gd name="T53" fmla="*/ 16232836 h 852"/>
                  <a:gd name="T54" fmla="*/ 25887701 w 1073"/>
                  <a:gd name="T55" fmla="*/ 16232836 h 852"/>
                  <a:gd name="T56" fmla="*/ 25887701 w 1073"/>
                  <a:gd name="T57" fmla="*/ 16232836 h 852"/>
                  <a:gd name="T58" fmla="*/ 25887701 w 1073"/>
                  <a:gd name="T59" fmla="*/ 16232836 h 852"/>
                  <a:gd name="T60" fmla="*/ 25887701 w 1073"/>
                  <a:gd name="T61" fmla="*/ 16232836 h 852"/>
                  <a:gd name="T62" fmla="*/ 25887701 w 1073"/>
                  <a:gd name="T63" fmla="*/ 16232836 h 852"/>
                  <a:gd name="T64" fmla="*/ 25887701 w 1073"/>
                  <a:gd name="T65" fmla="*/ 16232836 h 852"/>
                  <a:gd name="T66" fmla="*/ 25887701 w 1073"/>
                  <a:gd name="T67" fmla="*/ 16232836 h 852"/>
                  <a:gd name="T68" fmla="*/ 25887701 w 1073"/>
                  <a:gd name="T69" fmla="*/ 16232836 h 852"/>
                  <a:gd name="T70" fmla="*/ 25887701 w 1073"/>
                  <a:gd name="T71" fmla="*/ 16232836 h 852"/>
                  <a:gd name="T72" fmla="*/ 25887701 w 1073"/>
                  <a:gd name="T73" fmla="*/ 16232836 h 852"/>
                  <a:gd name="T74" fmla="*/ 25887701 w 1073"/>
                  <a:gd name="T75" fmla="*/ 16232836 h 852"/>
                  <a:gd name="T76" fmla="*/ 25887701 w 1073"/>
                  <a:gd name="T77" fmla="*/ 16232836 h 852"/>
                  <a:gd name="T78" fmla="*/ 25887701 w 1073"/>
                  <a:gd name="T79" fmla="*/ 16232836 h 852"/>
                  <a:gd name="T80" fmla="*/ 25887701 w 1073"/>
                  <a:gd name="T81" fmla="*/ 16232836 h 852"/>
                  <a:gd name="T82" fmla="*/ 25887701 w 1073"/>
                  <a:gd name="T83" fmla="*/ 16232836 h 852"/>
                  <a:gd name="T84" fmla="*/ 25887701 w 1073"/>
                  <a:gd name="T85" fmla="*/ 16232836 h 852"/>
                  <a:gd name="T86" fmla="*/ 25887701 w 1073"/>
                  <a:gd name="T87" fmla="*/ 16232836 h 852"/>
                  <a:gd name="T88" fmla="*/ 25887701 w 1073"/>
                  <a:gd name="T89" fmla="*/ 16232836 h 852"/>
                  <a:gd name="T90" fmla="*/ 25887701 w 1073"/>
                  <a:gd name="T91" fmla="*/ 16232836 h 852"/>
                  <a:gd name="T92" fmla="*/ 25887701 w 1073"/>
                  <a:gd name="T93" fmla="*/ 16232836 h 852"/>
                  <a:gd name="T94" fmla="*/ 25887701 w 1073"/>
                  <a:gd name="T95" fmla="*/ 16232836 h 852"/>
                  <a:gd name="T96" fmla="*/ 25887701 w 1073"/>
                  <a:gd name="T97" fmla="*/ 16232836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1" name="Freeform 46"/>
              <p:cNvSpPr>
                <a:spLocks/>
              </p:cNvSpPr>
              <p:nvPr/>
            </p:nvSpPr>
            <p:spPr bwMode="auto">
              <a:xfrm>
                <a:off x="783394" y="4341228"/>
                <a:ext cx="317323" cy="215813"/>
              </a:xfrm>
              <a:custGeom>
                <a:avLst/>
                <a:gdLst>
                  <a:gd name="T0" fmla="*/ 25887701 w 1073"/>
                  <a:gd name="T1" fmla="*/ 16232836 h 852"/>
                  <a:gd name="T2" fmla="*/ 25887701 w 1073"/>
                  <a:gd name="T3" fmla="*/ 16232836 h 852"/>
                  <a:gd name="T4" fmla="*/ 0 w 1073"/>
                  <a:gd name="T5" fmla="*/ 16232836 h 852"/>
                  <a:gd name="T6" fmla="*/ 25887701 w 1073"/>
                  <a:gd name="T7" fmla="*/ 16232836 h 852"/>
                  <a:gd name="T8" fmla="*/ 25887701 w 1073"/>
                  <a:gd name="T9" fmla="*/ 16232836 h 852"/>
                  <a:gd name="T10" fmla="*/ 25887701 w 1073"/>
                  <a:gd name="T11" fmla="*/ 16232836 h 852"/>
                  <a:gd name="T12" fmla="*/ 25887701 w 1073"/>
                  <a:gd name="T13" fmla="*/ 16232836 h 852"/>
                  <a:gd name="T14" fmla="*/ 25887701 w 1073"/>
                  <a:gd name="T15" fmla="*/ 16232836 h 852"/>
                  <a:gd name="T16" fmla="*/ 25887701 w 1073"/>
                  <a:gd name="T17" fmla="*/ 16232836 h 852"/>
                  <a:gd name="T18" fmla="*/ 25887701 w 1073"/>
                  <a:gd name="T19" fmla="*/ 16232836 h 852"/>
                  <a:gd name="T20" fmla="*/ 25887701 w 1073"/>
                  <a:gd name="T21" fmla="*/ 16232836 h 852"/>
                  <a:gd name="T22" fmla="*/ 25887701 w 1073"/>
                  <a:gd name="T23" fmla="*/ 16232836 h 852"/>
                  <a:gd name="T24" fmla="*/ 25887701 w 1073"/>
                  <a:gd name="T25" fmla="*/ 16232836 h 852"/>
                  <a:gd name="T26" fmla="*/ 25887701 w 1073"/>
                  <a:gd name="T27" fmla="*/ 16232836 h 852"/>
                  <a:gd name="T28" fmla="*/ 25887701 w 1073"/>
                  <a:gd name="T29" fmla="*/ 16232836 h 852"/>
                  <a:gd name="T30" fmla="*/ 25887701 w 1073"/>
                  <a:gd name="T31" fmla="*/ 16232836 h 852"/>
                  <a:gd name="T32" fmla="*/ 25887701 w 1073"/>
                  <a:gd name="T33" fmla="*/ 16232836 h 852"/>
                  <a:gd name="T34" fmla="*/ 25887701 w 1073"/>
                  <a:gd name="T35" fmla="*/ 16232836 h 852"/>
                  <a:gd name="T36" fmla="*/ 25887701 w 1073"/>
                  <a:gd name="T37" fmla="*/ 16232836 h 852"/>
                  <a:gd name="T38" fmla="*/ 25887701 w 1073"/>
                  <a:gd name="T39" fmla="*/ 16232836 h 852"/>
                  <a:gd name="T40" fmla="*/ 25887701 w 1073"/>
                  <a:gd name="T41" fmla="*/ 16232836 h 852"/>
                  <a:gd name="T42" fmla="*/ 25887701 w 1073"/>
                  <a:gd name="T43" fmla="*/ 16232836 h 852"/>
                  <a:gd name="T44" fmla="*/ 25887701 w 1073"/>
                  <a:gd name="T45" fmla="*/ 16232836 h 852"/>
                  <a:gd name="T46" fmla="*/ 25887701 w 1073"/>
                  <a:gd name="T47" fmla="*/ 16232836 h 852"/>
                  <a:gd name="T48" fmla="*/ 25887701 w 1073"/>
                  <a:gd name="T49" fmla="*/ 16232836 h 852"/>
                  <a:gd name="T50" fmla="*/ 25887701 w 1073"/>
                  <a:gd name="T51" fmla="*/ 16232836 h 852"/>
                  <a:gd name="T52" fmla="*/ 25887701 w 1073"/>
                  <a:gd name="T53" fmla="*/ 16232836 h 852"/>
                  <a:gd name="T54" fmla="*/ 25887701 w 1073"/>
                  <a:gd name="T55" fmla="*/ 16232836 h 852"/>
                  <a:gd name="T56" fmla="*/ 25887701 w 1073"/>
                  <a:gd name="T57" fmla="*/ 16232836 h 852"/>
                  <a:gd name="T58" fmla="*/ 25887701 w 1073"/>
                  <a:gd name="T59" fmla="*/ 16232836 h 852"/>
                  <a:gd name="T60" fmla="*/ 25887701 w 1073"/>
                  <a:gd name="T61" fmla="*/ 16232836 h 852"/>
                  <a:gd name="T62" fmla="*/ 25887701 w 1073"/>
                  <a:gd name="T63" fmla="*/ 16232836 h 852"/>
                  <a:gd name="T64" fmla="*/ 25887701 w 1073"/>
                  <a:gd name="T65" fmla="*/ 16232836 h 852"/>
                  <a:gd name="T66" fmla="*/ 25887701 w 1073"/>
                  <a:gd name="T67" fmla="*/ 16232836 h 852"/>
                  <a:gd name="T68" fmla="*/ 25887701 w 1073"/>
                  <a:gd name="T69" fmla="*/ 16232836 h 852"/>
                  <a:gd name="T70" fmla="*/ 25887701 w 1073"/>
                  <a:gd name="T71" fmla="*/ 16232836 h 852"/>
                  <a:gd name="T72" fmla="*/ 25887701 w 1073"/>
                  <a:gd name="T73" fmla="*/ 16232836 h 852"/>
                  <a:gd name="T74" fmla="*/ 25887701 w 1073"/>
                  <a:gd name="T75" fmla="*/ 16232836 h 852"/>
                  <a:gd name="T76" fmla="*/ 25887701 w 1073"/>
                  <a:gd name="T77" fmla="*/ 16232836 h 852"/>
                  <a:gd name="T78" fmla="*/ 25887701 w 1073"/>
                  <a:gd name="T79" fmla="*/ 16232836 h 852"/>
                  <a:gd name="T80" fmla="*/ 25887701 w 1073"/>
                  <a:gd name="T81" fmla="*/ 16232836 h 852"/>
                  <a:gd name="T82" fmla="*/ 25887701 w 1073"/>
                  <a:gd name="T83" fmla="*/ 16232836 h 852"/>
                  <a:gd name="T84" fmla="*/ 25887701 w 1073"/>
                  <a:gd name="T85" fmla="*/ 16232836 h 852"/>
                  <a:gd name="T86" fmla="*/ 25887701 w 1073"/>
                  <a:gd name="T87" fmla="*/ 16232836 h 852"/>
                  <a:gd name="T88" fmla="*/ 25887701 w 1073"/>
                  <a:gd name="T89" fmla="*/ 16232836 h 852"/>
                  <a:gd name="T90" fmla="*/ 25887701 w 1073"/>
                  <a:gd name="T91" fmla="*/ 16232836 h 852"/>
                  <a:gd name="T92" fmla="*/ 25887701 w 1073"/>
                  <a:gd name="T93" fmla="*/ 16232836 h 852"/>
                  <a:gd name="T94" fmla="*/ 25887701 w 1073"/>
                  <a:gd name="T95" fmla="*/ 16232836 h 852"/>
                  <a:gd name="T96" fmla="*/ 25887701 w 1073"/>
                  <a:gd name="T97" fmla="*/ 16232836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2" name="Freeform 47"/>
              <p:cNvSpPr>
                <a:spLocks noEditPoints="1"/>
              </p:cNvSpPr>
              <p:nvPr/>
            </p:nvSpPr>
            <p:spPr bwMode="auto">
              <a:xfrm>
                <a:off x="2103503" y="4369091"/>
                <a:ext cx="406551" cy="603364"/>
              </a:xfrm>
              <a:custGeom>
                <a:avLst/>
                <a:gdLst>
                  <a:gd name="T0" fmla="*/ 0 w 1377"/>
                  <a:gd name="T1" fmla="*/ 16232822 h 2382"/>
                  <a:gd name="T2" fmla="*/ 0 w 1377"/>
                  <a:gd name="T3" fmla="*/ 16232822 h 2382"/>
                  <a:gd name="T4" fmla="*/ 0 w 1377"/>
                  <a:gd name="T5" fmla="*/ 16232822 h 2382"/>
                  <a:gd name="T6" fmla="*/ 0 w 1377"/>
                  <a:gd name="T7" fmla="*/ 16232822 h 2382"/>
                  <a:gd name="T8" fmla="*/ 0 w 1377"/>
                  <a:gd name="T9" fmla="*/ 16232822 h 2382"/>
                  <a:gd name="T10" fmla="*/ 0 w 1377"/>
                  <a:gd name="T11" fmla="*/ 16232822 h 2382"/>
                  <a:gd name="T12" fmla="*/ 0 w 1377"/>
                  <a:gd name="T13" fmla="*/ 16232822 h 2382"/>
                  <a:gd name="T14" fmla="*/ 0 w 1377"/>
                  <a:gd name="T15" fmla="*/ 16232822 h 2382"/>
                  <a:gd name="T16" fmla="*/ 0 w 1377"/>
                  <a:gd name="T17" fmla="*/ 16232822 h 2382"/>
                  <a:gd name="T18" fmla="*/ 0 w 1377"/>
                  <a:gd name="T19" fmla="*/ 16232822 h 2382"/>
                  <a:gd name="T20" fmla="*/ 0 w 1377"/>
                  <a:gd name="T21" fmla="*/ 16232822 h 2382"/>
                  <a:gd name="T22" fmla="*/ 0 w 1377"/>
                  <a:gd name="T23" fmla="*/ 0 h 2382"/>
                  <a:gd name="T24" fmla="*/ 0 w 1377"/>
                  <a:gd name="T25" fmla="*/ 16232822 h 2382"/>
                  <a:gd name="T26" fmla="*/ 0 w 1377"/>
                  <a:gd name="T27" fmla="*/ 16232822 h 2382"/>
                  <a:gd name="T28" fmla="*/ 0 w 1377"/>
                  <a:gd name="T29" fmla="*/ 16232822 h 2382"/>
                  <a:gd name="T30" fmla="*/ 0 w 1377"/>
                  <a:gd name="T31" fmla="*/ 16232822 h 2382"/>
                  <a:gd name="T32" fmla="*/ 0 w 1377"/>
                  <a:gd name="T33" fmla="*/ 16232822 h 2382"/>
                  <a:gd name="T34" fmla="*/ 0 w 1377"/>
                  <a:gd name="T35" fmla="*/ 16232822 h 2382"/>
                  <a:gd name="T36" fmla="*/ 0 w 1377"/>
                  <a:gd name="T37" fmla="*/ 16232822 h 2382"/>
                  <a:gd name="T38" fmla="*/ 0 w 1377"/>
                  <a:gd name="T39" fmla="*/ 16232822 h 2382"/>
                  <a:gd name="T40" fmla="*/ 0 w 1377"/>
                  <a:gd name="T41" fmla="*/ 16232822 h 2382"/>
                  <a:gd name="T42" fmla="*/ 0 w 1377"/>
                  <a:gd name="T43" fmla="*/ 16232822 h 2382"/>
                  <a:gd name="T44" fmla="*/ 0 w 1377"/>
                  <a:gd name="T45" fmla="*/ 16232822 h 2382"/>
                  <a:gd name="T46" fmla="*/ 0 w 1377"/>
                  <a:gd name="T47" fmla="*/ 16232822 h 2382"/>
                  <a:gd name="T48" fmla="*/ 0 w 1377"/>
                  <a:gd name="T49" fmla="*/ 16232822 h 2382"/>
                  <a:gd name="T50" fmla="*/ 0 w 1377"/>
                  <a:gd name="T51" fmla="*/ 16232822 h 2382"/>
                  <a:gd name="T52" fmla="*/ 0 w 1377"/>
                  <a:gd name="T53" fmla="*/ 16232822 h 2382"/>
                  <a:gd name="T54" fmla="*/ 0 w 1377"/>
                  <a:gd name="T55" fmla="*/ 16232822 h 2382"/>
                  <a:gd name="T56" fmla="*/ 0 w 1377"/>
                  <a:gd name="T57" fmla="*/ 16232822 h 2382"/>
                  <a:gd name="T58" fmla="*/ 0 w 1377"/>
                  <a:gd name="T59" fmla="*/ 16232822 h 2382"/>
                  <a:gd name="T60" fmla="*/ 0 w 1377"/>
                  <a:gd name="T61" fmla="*/ 16232822 h 2382"/>
                  <a:gd name="T62" fmla="*/ 0 w 1377"/>
                  <a:gd name="T63" fmla="*/ 32529983 h 2382"/>
                  <a:gd name="T64" fmla="*/ 0 w 1377"/>
                  <a:gd name="T65" fmla="*/ 32529983 h 2382"/>
                  <a:gd name="T66" fmla="*/ 0 w 1377"/>
                  <a:gd name="T67" fmla="*/ 32529983 h 2382"/>
                  <a:gd name="T68" fmla="*/ 0 w 1377"/>
                  <a:gd name="T69" fmla="*/ 32529983 h 2382"/>
                  <a:gd name="T70" fmla="*/ 0 w 1377"/>
                  <a:gd name="T71" fmla="*/ 32529983 h 2382"/>
                  <a:gd name="T72" fmla="*/ 0 w 1377"/>
                  <a:gd name="T73" fmla="*/ 32529983 h 2382"/>
                  <a:gd name="T74" fmla="*/ 0 w 1377"/>
                  <a:gd name="T75" fmla="*/ 32529983 h 2382"/>
                  <a:gd name="T76" fmla="*/ 0 w 1377"/>
                  <a:gd name="T77" fmla="*/ 32529983 h 2382"/>
                  <a:gd name="T78" fmla="*/ 0 w 1377"/>
                  <a:gd name="T79" fmla="*/ 32529983 h 2382"/>
                  <a:gd name="T80" fmla="*/ 0 w 1377"/>
                  <a:gd name="T81" fmla="*/ 32529983 h 2382"/>
                  <a:gd name="T82" fmla="*/ 0 w 1377"/>
                  <a:gd name="T83" fmla="*/ 32529983 h 2382"/>
                  <a:gd name="T84" fmla="*/ 0 w 1377"/>
                  <a:gd name="T85" fmla="*/ 32529983 h 2382"/>
                  <a:gd name="T86" fmla="*/ 0 w 1377"/>
                  <a:gd name="T87" fmla="*/ 32529983 h 2382"/>
                  <a:gd name="T88" fmla="*/ 0 w 1377"/>
                  <a:gd name="T89" fmla="*/ 32529983 h 2382"/>
                  <a:gd name="T90" fmla="*/ 0 w 1377"/>
                  <a:gd name="T91" fmla="*/ 32529983 h 23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  <a:moveTo>
                      <a:pt x="447" y="2357"/>
                    </a:moveTo>
                    <a:lnTo>
                      <a:pt x="455" y="2349"/>
                    </a:lnTo>
                    <a:lnTo>
                      <a:pt x="460" y="2327"/>
                    </a:lnTo>
                    <a:lnTo>
                      <a:pt x="451" y="2306"/>
                    </a:lnTo>
                    <a:lnTo>
                      <a:pt x="421" y="2322"/>
                    </a:lnTo>
                    <a:lnTo>
                      <a:pt x="424" y="2337"/>
                    </a:lnTo>
                    <a:lnTo>
                      <a:pt x="411" y="2357"/>
                    </a:lnTo>
                    <a:lnTo>
                      <a:pt x="447" y="235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3" name="Freeform 48"/>
              <p:cNvSpPr>
                <a:spLocks/>
              </p:cNvSpPr>
              <p:nvPr/>
            </p:nvSpPr>
            <p:spPr bwMode="auto">
              <a:xfrm>
                <a:off x="2103503" y="4369091"/>
                <a:ext cx="406551" cy="603364"/>
              </a:xfrm>
              <a:custGeom>
                <a:avLst/>
                <a:gdLst>
                  <a:gd name="T0" fmla="*/ 0 w 1377"/>
                  <a:gd name="T1" fmla="*/ 16232822 h 2382"/>
                  <a:gd name="T2" fmla="*/ 0 w 1377"/>
                  <a:gd name="T3" fmla="*/ 16232822 h 2382"/>
                  <a:gd name="T4" fmla="*/ 0 w 1377"/>
                  <a:gd name="T5" fmla="*/ 16232822 h 2382"/>
                  <a:gd name="T6" fmla="*/ 0 w 1377"/>
                  <a:gd name="T7" fmla="*/ 16232822 h 2382"/>
                  <a:gd name="T8" fmla="*/ 0 w 1377"/>
                  <a:gd name="T9" fmla="*/ 16232822 h 2382"/>
                  <a:gd name="T10" fmla="*/ 0 w 1377"/>
                  <a:gd name="T11" fmla="*/ 16232822 h 2382"/>
                  <a:gd name="T12" fmla="*/ 0 w 1377"/>
                  <a:gd name="T13" fmla="*/ 16232822 h 2382"/>
                  <a:gd name="T14" fmla="*/ 0 w 1377"/>
                  <a:gd name="T15" fmla="*/ 16232822 h 2382"/>
                  <a:gd name="T16" fmla="*/ 0 w 1377"/>
                  <a:gd name="T17" fmla="*/ 16232822 h 2382"/>
                  <a:gd name="T18" fmla="*/ 0 w 1377"/>
                  <a:gd name="T19" fmla="*/ 16232822 h 2382"/>
                  <a:gd name="T20" fmla="*/ 0 w 1377"/>
                  <a:gd name="T21" fmla="*/ 16232822 h 2382"/>
                  <a:gd name="T22" fmla="*/ 0 w 1377"/>
                  <a:gd name="T23" fmla="*/ 0 h 2382"/>
                  <a:gd name="T24" fmla="*/ 0 w 1377"/>
                  <a:gd name="T25" fmla="*/ 16232822 h 2382"/>
                  <a:gd name="T26" fmla="*/ 0 w 1377"/>
                  <a:gd name="T27" fmla="*/ 16232822 h 2382"/>
                  <a:gd name="T28" fmla="*/ 0 w 1377"/>
                  <a:gd name="T29" fmla="*/ 16232822 h 2382"/>
                  <a:gd name="T30" fmla="*/ 0 w 1377"/>
                  <a:gd name="T31" fmla="*/ 16232822 h 2382"/>
                  <a:gd name="T32" fmla="*/ 0 w 1377"/>
                  <a:gd name="T33" fmla="*/ 16232822 h 2382"/>
                  <a:gd name="T34" fmla="*/ 0 w 1377"/>
                  <a:gd name="T35" fmla="*/ 16232822 h 2382"/>
                  <a:gd name="T36" fmla="*/ 0 w 1377"/>
                  <a:gd name="T37" fmla="*/ 16232822 h 2382"/>
                  <a:gd name="T38" fmla="*/ 0 w 1377"/>
                  <a:gd name="T39" fmla="*/ 16232822 h 2382"/>
                  <a:gd name="T40" fmla="*/ 0 w 1377"/>
                  <a:gd name="T41" fmla="*/ 16232822 h 2382"/>
                  <a:gd name="T42" fmla="*/ 0 w 1377"/>
                  <a:gd name="T43" fmla="*/ 16232822 h 2382"/>
                  <a:gd name="T44" fmla="*/ 0 w 1377"/>
                  <a:gd name="T45" fmla="*/ 16232822 h 2382"/>
                  <a:gd name="T46" fmla="*/ 0 w 1377"/>
                  <a:gd name="T47" fmla="*/ 16232822 h 2382"/>
                  <a:gd name="T48" fmla="*/ 0 w 1377"/>
                  <a:gd name="T49" fmla="*/ 16232822 h 2382"/>
                  <a:gd name="T50" fmla="*/ 0 w 1377"/>
                  <a:gd name="T51" fmla="*/ 16232822 h 2382"/>
                  <a:gd name="T52" fmla="*/ 0 w 1377"/>
                  <a:gd name="T53" fmla="*/ 16232822 h 2382"/>
                  <a:gd name="T54" fmla="*/ 0 w 1377"/>
                  <a:gd name="T55" fmla="*/ 16232822 h 2382"/>
                  <a:gd name="T56" fmla="*/ 0 w 1377"/>
                  <a:gd name="T57" fmla="*/ 16232822 h 2382"/>
                  <a:gd name="T58" fmla="*/ 0 w 1377"/>
                  <a:gd name="T59" fmla="*/ 16232822 h 2382"/>
                  <a:gd name="T60" fmla="*/ 0 w 1377"/>
                  <a:gd name="T61" fmla="*/ 16232822 h 2382"/>
                  <a:gd name="T62" fmla="*/ 0 w 1377"/>
                  <a:gd name="T63" fmla="*/ 32529983 h 2382"/>
                  <a:gd name="T64" fmla="*/ 0 w 1377"/>
                  <a:gd name="T65" fmla="*/ 32529983 h 2382"/>
                  <a:gd name="T66" fmla="*/ 0 w 1377"/>
                  <a:gd name="T67" fmla="*/ 32529983 h 2382"/>
                  <a:gd name="T68" fmla="*/ 0 w 1377"/>
                  <a:gd name="T69" fmla="*/ 32529983 h 2382"/>
                  <a:gd name="T70" fmla="*/ 0 w 1377"/>
                  <a:gd name="T71" fmla="*/ 32529983 h 2382"/>
                  <a:gd name="T72" fmla="*/ 0 w 1377"/>
                  <a:gd name="T73" fmla="*/ 32529983 h 2382"/>
                  <a:gd name="T74" fmla="*/ 0 w 1377"/>
                  <a:gd name="T75" fmla="*/ 32529983 h 2382"/>
                  <a:gd name="T76" fmla="*/ 0 w 1377"/>
                  <a:gd name="T77" fmla="*/ 32529983 h 2382"/>
                  <a:gd name="T78" fmla="*/ 0 w 1377"/>
                  <a:gd name="T79" fmla="*/ 32529983 h 2382"/>
                  <a:gd name="T80" fmla="*/ 0 w 1377"/>
                  <a:gd name="T81" fmla="*/ 32529983 h 2382"/>
                  <a:gd name="T82" fmla="*/ 0 w 1377"/>
                  <a:gd name="T83" fmla="*/ 32529983 h 2382"/>
                  <a:gd name="T84" fmla="*/ 0 w 1377"/>
                  <a:gd name="T85" fmla="*/ 32529983 h 23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" name="Freeform 49"/>
              <p:cNvSpPr>
                <a:spLocks/>
              </p:cNvSpPr>
              <p:nvPr/>
            </p:nvSpPr>
            <p:spPr bwMode="auto">
              <a:xfrm>
                <a:off x="2225231" y="4953204"/>
                <a:ext cx="14182" cy="13172"/>
              </a:xfrm>
              <a:custGeom>
                <a:avLst/>
                <a:gdLst>
                  <a:gd name="T0" fmla="*/ 0 w 49"/>
                  <a:gd name="T1" fmla="*/ 17210122 h 51"/>
                  <a:gd name="T2" fmla="*/ 0 w 49"/>
                  <a:gd name="T3" fmla="*/ 17210122 h 51"/>
                  <a:gd name="T4" fmla="*/ 0 w 49"/>
                  <a:gd name="T5" fmla="*/ 17210122 h 51"/>
                  <a:gd name="T6" fmla="*/ 0 w 49"/>
                  <a:gd name="T7" fmla="*/ 0 h 51"/>
                  <a:gd name="T8" fmla="*/ 0 w 49"/>
                  <a:gd name="T9" fmla="*/ 17210122 h 51"/>
                  <a:gd name="T10" fmla="*/ 0 w 49"/>
                  <a:gd name="T11" fmla="*/ 17210122 h 51"/>
                  <a:gd name="T12" fmla="*/ 0 w 49"/>
                  <a:gd name="T13" fmla="*/ 17210122 h 51"/>
                  <a:gd name="T14" fmla="*/ 0 w 49"/>
                  <a:gd name="T15" fmla="*/ 17210122 h 51"/>
                  <a:gd name="T16" fmla="*/ 0 w 49"/>
                  <a:gd name="T17" fmla="*/ 17210122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9" h="51">
                    <a:moveTo>
                      <a:pt x="36" y="51"/>
                    </a:moveTo>
                    <a:lnTo>
                      <a:pt x="44" y="43"/>
                    </a:lnTo>
                    <a:lnTo>
                      <a:pt x="49" y="21"/>
                    </a:lnTo>
                    <a:lnTo>
                      <a:pt x="40" y="0"/>
                    </a:lnTo>
                    <a:lnTo>
                      <a:pt x="10" y="16"/>
                    </a:lnTo>
                    <a:lnTo>
                      <a:pt x="13" y="31"/>
                    </a:lnTo>
                    <a:lnTo>
                      <a:pt x="0" y="51"/>
                    </a:lnTo>
                    <a:lnTo>
                      <a:pt x="36" y="5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5" name="Freeform 50"/>
              <p:cNvSpPr>
                <a:spLocks/>
              </p:cNvSpPr>
              <p:nvPr/>
            </p:nvSpPr>
            <p:spPr bwMode="auto">
              <a:xfrm>
                <a:off x="814121" y="5136087"/>
                <a:ext cx="229276" cy="194029"/>
              </a:xfrm>
              <a:custGeom>
                <a:avLst/>
                <a:gdLst>
                  <a:gd name="T0" fmla="*/ 25906413 w 775"/>
                  <a:gd name="T1" fmla="*/ 16339778 h 765"/>
                  <a:gd name="T2" fmla="*/ 25906413 w 775"/>
                  <a:gd name="T3" fmla="*/ 16339778 h 765"/>
                  <a:gd name="T4" fmla="*/ 25906413 w 775"/>
                  <a:gd name="T5" fmla="*/ 16339778 h 765"/>
                  <a:gd name="T6" fmla="*/ 25906413 w 775"/>
                  <a:gd name="T7" fmla="*/ 16339778 h 765"/>
                  <a:gd name="T8" fmla="*/ 25906413 w 775"/>
                  <a:gd name="T9" fmla="*/ 16339778 h 765"/>
                  <a:gd name="T10" fmla="*/ 25906413 w 775"/>
                  <a:gd name="T11" fmla="*/ 16339778 h 765"/>
                  <a:gd name="T12" fmla="*/ 25906413 w 775"/>
                  <a:gd name="T13" fmla="*/ 16339778 h 765"/>
                  <a:gd name="T14" fmla="*/ 25906413 w 775"/>
                  <a:gd name="T15" fmla="*/ 16339778 h 765"/>
                  <a:gd name="T16" fmla="*/ 25906413 w 775"/>
                  <a:gd name="T17" fmla="*/ 16339778 h 765"/>
                  <a:gd name="T18" fmla="*/ 25906413 w 775"/>
                  <a:gd name="T19" fmla="*/ 16339778 h 765"/>
                  <a:gd name="T20" fmla="*/ 25906413 w 775"/>
                  <a:gd name="T21" fmla="*/ 16339778 h 765"/>
                  <a:gd name="T22" fmla="*/ 25906413 w 775"/>
                  <a:gd name="T23" fmla="*/ 16339778 h 765"/>
                  <a:gd name="T24" fmla="*/ 25906413 w 775"/>
                  <a:gd name="T25" fmla="*/ 16339778 h 765"/>
                  <a:gd name="T26" fmla="*/ 25906413 w 775"/>
                  <a:gd name="T27" fmla="*/ 16339778 h 765"/>
                  <a:gd name="T28" fmla="*/ 25906413 w 775"/>
                  <a:gd name="T29" fmla="*/ 16339778 h 765"/>
                  <a:gd name="T30" fmla="*/ 25906413 w 775"/>
                  <a:gd name="T31" fmla="*/ 16339778 h 765"/>
                  <a:gd name="T32" fmla="*/ 25906413 w 775"/>
                  <a:gd name="T33" fmla="*/ 16339778 h 765"/>
                  <a:gd name="T34" fmla="*/ 25906413 w 775"/>
                  <a:gd name="T35" fmla="*/ 16339778 h 765"/>
                  <a:gd name="T36" fmla="*/ 25906413 w 775"/>
                  <a:gd name="T37" fmla="*/ 16339778 h 765"/>
                  <a:gd name="T38" fmla="*/ 25906413 w 775"/>
                  <a:gd name="T39" fmla="*/ 16339778 h 765"/>
                  <a:gd name="T40" fmla="*/ 25906413 w 775"/>
                  <a:gd name="T41" fmla="*/ 16339778 h 765"/>
                  <a:gd name="T42" fmla="*/ 25906413 w 775"/>
                  <a:gd name="T43" fmla="*/ 16339778 h 765"/>
                  <a:gd name="T44" fmla="*/ 25906413 w 775"/>
                  <a:gd name="T45" fmla="*/ 16339778 h 765"/>
                  <a:gd name="T46" fmla="*/ 25906413 w 775"/>
                  <a:gd name="T47" fmla="*/ 16339778 h 765"/>
                  <a:gd name="T48" fmla="*/ 25906413 w 775"/>
                  <a:gd name="T49" fmla="*/ 16339778 h 765"/>
                  <a:gd name="T50" fmla="*/ 25906413 w 775"/>
                  <a:gd name="T51" fmla="*/ 16339778 h 765"/>
                  <a:gd name="T52" fmla="*/ 25906413 w 775"/>
                  <a:gd name="T53" fmla="*/ 16339778 h 765"/>
                  <a:gd name="T54" fmla="*/ 25906413 w 775"/>
                  <a:gd name="T55" fmla="*/ 16339778 h 765"/>
                  <a:gd name="T56" fmla="*/ 25906413 w 775"/>
                  <a:gd name="T57" fmla="*/ 16339778 h 765"/>
                  <a:gd name="T58" fmla="*/ 25906413 w 775"/>
                  <a:gd name="T59" fmla="*/ 16339778 h 765"/>
                  <a:gd name="T60" fmla="*/ 25906413 w 775"/>
                  <a:gd name="T61" fmla="*/ 16339778 h 765"/>
                  <a:gd name="T62" fmla="*/ 25906413 w 775"/>
                  <a:gd name="T63" fmla="*/ 16339778 h 765"/>
                  <a:gd name="T64" fmla="*/ 25906413 w 775"/>
                  <a:gd name="T65" fmla="*/ 16339778 h 765"/>
                  <a:gd name="T66" fmla="*/ 25906413 w 775"/>
                  <a:gd name="T67" fmla="*/ 16339778 h 765"/>
                  <a:gd name="T68" fmla="*/ 25906413 w 775"/>
                  <a:gd name="T69" fmla="*/ 16339778 h 765"/>
                  <a:gd name="T70" fmla="*/ 25906413 w 775"/>
                  <a:gd name="T71" fmla="*/ 16339778 h 765"/>
                  <a:gd name="T72" fmla="*/ 25906413 w 775"/>
                  <a:gd name="T73" fmla="*/ 16339778 h 765"/>
                  <a:gd name="T74" fmla="*/ 25906413 w 775"/>
                  <a:gd name="T75" fmla="*/ 16339778 h 765"/>
                  <a:gd name="T76" fmla="*/ 25906413 w 775"/>
                  <a:gd name="T77" fmla="*/ 16339778 h 765"/>
                  <a:gd name="T78" fmla="*/ 25906413 w 775"/>
                  <a:gd name="T79" fmla="*/ 16339778 h 765"/>
                  <a:gd name="T80" fmla="*/ 25906413 w 775"/>
                  <a:gd name="T81" fmla="*/ 16339778 h 765"/>
                  <a:gd name="T82" fmla="*/ 25906413 w 775"/>
                  <a:gd name="T83" fmla="*/ 16339778 h 765"/>
                  <a:gd name="T84" fmla="*/ 25906413 w 775"/>
                  <a:gd name="T85" fmla="*/ 16339778 h 765"/>
                  <a:gd name="T86" fmla="*/ 25906413 w 775"/>
                  <a:gd name="T87" fmla="*/ 16339778 h 765"/>
                  <a:gd name="T88" fmla="*/ 25906413 w 775"/>
                  <a:gd name="T89" fmla="*/ 16339778 h 765"/>
                  <a:gd name="T90" fmla="*/ 25906413 w 775"/>
                  <a:gd name="T91" fmla="*/ 16339778 h 765"/>
                  <a:gd name="T92" fmla="*/ 25906413 w 775"/>
                  <a:gd name="T93" fmla="*/ 16339778 h 765"/>
                  <a:gd name="T94" fmla="*/ 25906413 w 775"/>
                  <a:gd name="T95" fmla="*/ 16339778 h 765"/>
                  <a:gd name="T96" fmla="*/ 25906413 w 775"/>
                  <a:gd name="T97" fmla="*/ 16339778 h 765"/>
                  <a:gd name="T98" fmla="*/ 25906413 w 775"/>
                  <a:gd name="T99" fmla="*/ 16339778 h 765"/>
                  <a:gd name="T100" fmla="*/ 25906413 w 775"/>
                  <a:gd name="T101" fmla="*/ 16339778 h 765"/>
                  <a:gd name="T102" fmla="*/ 25906413 w 775"/>
                  <a:gd name="T103" fmla="*/ 16339778 h 765"/>
                  <a:gd name="T104" fmla="*/ 25906413 w 775"/>
                  <a:gd name="T105" fmla="*/ 16339778 h 765"/>
                  <a:gd name="T106" fmla="*/ 25906413 w 775"/>
                  <a:gd name="T107" fmla="*/ 16339778 h 765"/>
                  <a:gd name="T108" fmla="*/ 25906413 w 775"/>
                  <a:gd name="T109" fmla="*/ 16339778 h 765"/>
                  <a:gd name="T110" fmla="*/ 25906413 w 775"/>
                  <a:gd name="T111" fmla="*/ 16339778 h 765"/>
                  <a:gd name="T112" fmla="*/ 25906413 w 775"/>
                  <a:gd name="T113" fmla="*/ 16339778 h 765"/>
                  <a:gd name="T114" fmla="*/ 25906413 w 775"/>
                  <a:gd name="T115" fmla="*/ 16339778 h 765"/>
                  <a:gd name="T116" fmla="*/ 25906413 w 775"/>
                  <a:gd name="T117" fmla="*/ 16339778 h 765"/>
                  <a:gd name="T118" fmla="*/ 25906413 w 775"/>
                  <a:gd name="T119" fmla="*/ 16339778 h 765"/>
                  <a:gd name="T120" fmla="*/ 25906413 w 775"/>
                  <a:gd name="T121" fmla="*/ 16339778 h 765"/>
                  <a:gd name="T122" fmla="*/ 25906413 w 775"/>
                  <a:gd name="T123" fmla="*/ 16339778 h 765"/>
                  <a:gd name="T124" fmla="*/ 25906413 w 775"/>
                  <a:gd name="T125" fmla="*/ 16339778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6" name="Freeform 51"/>
              <p:cNvSpPr>
                <a:spLocks/>
              </p:cNvSpPr>
              <p:nvPr/>
            </p:nvSpPr>
            <p:spPr bwMode="auto">
              <a:xfrm>
                <a:off x="814121" y="5136087"/>
                <a:ext cx="229276" cy="194029"/>
              </a:xfrm>
              <a:custGeom>
                <a:avLst/>
                <a:gdLst>
                  <a:gd name="T0" fmla="*/ 25906413 w 775"/>
                  <a:gd name="T1" fmla="*/ 16339778 h 765"/>
                  <a:gd name="T2" fmla="*/ 25906413 w 775"/>
                  <a:gd name="T3" fmla="*/ 16339778 h 765"/>
                  <a:gd name="T4" fmla="*/ 25906413 w 775"/>
                  <a:gd name="T5" fmla="*/ 16339778 h 765"/>
                  <a:gd name="T6" fmla="*/ 25906413 w 775"/>
                  <a:gd name="T7" fmla="*/ 16339778 h 765"/>
                  <a:gd name="T8" fmla="*/ 25906413 w 775"/>
                  <a:gd name="T9" fmla="*/ 16339778 h 765"/>
                  <a:gd name="T10" fmla="*/ 25906413 w 775"/>
                  <a:gd name="T11" fmla="*/ 16339778 h 765"/>
                  <a:gd name="T12" fmla="*/ 25906413 w 775"/>
                  <a:gd name="T13" fmla="*/ 16339778 h 765"/>
                  <a:gd name="T14" fmla="*/ 25906413 w 775"/>
                  <a:gd name="T15" fmla="*/ 16339778 h 765"/>
                  <a:gd name="T16" fmla="*/ 25906413 w 775"/>
                  <a:gd name="T17" fmla="*/ 16339778 h 765"/>
                  <a:gd name="T18" fmla="*/ 25906413 w 775"/>
                  <a:gd name="T19" fmla="*/ 16339778 h 765"/>
                  <a:gd name="T20" fmla="*/ 25906413 w 775"/>
                  <a:gd name="T21" fmla="*/ 16339778 h 765"/>
                  <a:gd name="T22" fmla="*/ 25906413 w 775"/>
                  <a:gd name="T23" fmla="*/ 16339778 h 765"/>
                  <a:gd name="T24" fmla="*/ 25906413 w 775"/>
                  <a:gd name="T25" fmla="*/ 16339778 h 765"/>
                  <a:gd name="T26" fmla="*/ 25906413 w 775"/>
                  <a:gd name="T27" fmla="*/ 16339778 h 765"/>
                  <a:gd name="T28" fmla="*/ 25906413 w 775"/>
                  <a:gd name="T29" fmla="*/ 16339778 h 765"/>
                  <a:gd name="T30" fmla="*/ 25906413 w 775"/>
                  <a:gd name="T31" fmla="*/ 16339778 h 765"/>
                  <a:gd name="T32" fmla="*/ 25906413 w 775"/>
                  <a:gd name="T33" fmla="*/ 16339778 h 765"/>
                  <a:gd name="T34" fmla="*/ 25906413 w 775"/>
                  <a:gd name="T35" fmla="*/ 16339778 h 765"/>
                  <a:gd name="T36" fmla="*/ 25906413 w 775"/>
                  <a:gd name="T37" fmla="*/ 16339778 h 765"/>
                  <a:gd name="T38" fmla="*/ 25906413 w 775"/>
                  <a:gd name="T39" fmla="*/ 16339778 h 765"/>
                  <a:gd name="T40" fmla="*/ 25906413 w 775"/>
                  <a:gd name="T41" fmla="*/ 16339778 h 765"/>
                  <a:gd name="T42" fmla="*/ 25906413 w 775"/>
                  <a:gd name="T43" fmla="*/ 16339778 h 765"/>
                  <a:gd name="T44" fmla="*/ 25906413 w 775"/>
                  <a:gd name="T45" fmla="*/ 16339778 h 765"/>
                  <a:gd name="T46" fmla="*/ 25906413 w 775"/>
                  <a:gd name="T47" fmla="*/ 16339778 h 765"/>
                  <a:gd name="T48" fmla="*/ 25906413 w 775"/>
                  <a:gd name="T49" fmla="*/ 16339778 h 765"/>
                  <a:gd name="T50" fmla="*/ 25906413 w 775"/>
                  <a:gd name="T51" fmla="*/ 16339778 h 765"/>
                  <a:gd name="T52" fmla="*/ 25906413 w 775"/>
                  <a:gd name="T53" fmla="*/ 16339778 h 765"/>
                  <a:gd name="T54" fmla="*/ 25906413 w 775"/>
                  <a:gd name="T55" fmla="*/ 16339778 h 765"/>
                  <a:gd name="T56" fmla="*/ 25906413 w 775"/>
                  <a:gd name="T57" fmla="*/ 16339778 h 765"/>
                  <a:gd name="T58" fmla="*/ 25906413 w 775"/>
                  <a:gd name="T59" fmla="*/ 16339778 h 765"/>
                  <a:gd name="T60" fmla="*/ 25906413 w 775"/>
                  <a:gd name="T61" fmla="*/ 16339778 h 765"/>
                  <a:gd name="T62" fmla="*/ 25906413 w 775"/>
                  <a:gd name="T63" fmla="*/ 16339778 h 765"/>
                  <a:gd name="T64" fmla="*/ 25906413 w 775"/>
                  <a:gd name="T65" fmla="*/ 16339778 h 765"/>
                  <a:gd name="T66" fmla="*/ 25906413 w 775"/>
                  <a:gd name="T67" fmla="*/ 16339778 h 765"/>
                  <a:gd name="T68" fmla="*/ 25906413 w 775"/>
                  <a:gd name="T69" fmla="*/ 16339778 h 765"/>
                  <a:gd name="T70" fmla="*/ 25906413 w 775"/>
                  <a:gd name="T71" fmla="*/ 16339778 h 765"/>
                  <a:gd name="T72" fmla="*/ 25906413 w 775"/>
                  <a:gd name="T73" fmla="*/ 16339778 h 765"/>
                  <a:gd name="T74" fmla="*/ 25906413 w 775"/>
                  <a:gd name="T75" fmla="*/ 16339778 h 765"/>
                  <a:gd name="T76" fmla="*/ 25906413 w 775"/>
                  <a:gd name="T77" fmla="*/ 16339778 h 765"/>
                  <a:gd name="T78" fmla="*/ 25906413 w 775"/>
                  <a:gd name="T79" fmla="*/ 16339778 h 765"/>
                  <a:gd name="T80" fmla="*/ 25906413 w 775"/>
                  <a:gd name="T81" fmla="*/ 16339778 h 765"/>
                  <a:gd name="T82" fmla="*/ 25906413 w 775"/>
                  <a:gd name="T83" fmla="*/ 16339778 h 765"/>
                  <a:gd name="T84" fmla="*/ 25906413 w 775"/>
                  <a:gd name="T85" fmla="*/ 16339778 h 765"/>
                  <a:gd name="T86" fmla="*/ 25906413 w 775"/>
                  <a:gd name="T87" fmla="*/ 16339778 h 765"/>
                  <a:gd name="T88" fmla="*/ 25906413 w 775"/>
                  <a:gd name="T89" fmla="*/ 16339778 h 765"/>
                  <a:gd name="T90" fmla="*/ 25906413 w 775"/>
                  <a:gd name="T91" fmla="*/ 16339778 h 765"/>
                  <a:gd name="T92" fmla="*/ 25906413 w 775"/>
                  <a:gd name="T93" fmla="*/ 16339778 h 765"/>
                  <a:gd name="T94" fmla="*/ 25906413 w 775"/>
                  <a:gd name="T95" fmla="*/ 16339778 h 765"/>
                  <a:gd name="T96" fmla="*/ 25906413 w 775"/>
                  <a:gd name="T97" fmla="*/ 16339778 h 765"/>
                  <a:gd name="T98" fmla="*/ 25906413 w 775"/>
                  <a:gd name="T99" fmla="*/ 16339778 h 765"/>
                  <a:gd name="T100" fmla="*/ 25906413 w 775"/>
                  <a:gd name="T101" fmla="*/ 16339778 h 765"/>
                  <a:gd name="T102" fmla="*/ 25906413 w 775"/>
                  <a:gd name="T103" fmla="*/ 16339778 h 765"/>
                  <a:gd name="T104" fmla="*/ 25906413 w 775"/>
                  <a:gd name="T105" fmla="*/ 16339778 h 765"/>
                  <a:gd name="T106" fmla="*/ 25906413 w 775"/>
                  <a:gd name="T107" fmla="*/ 16339778 h 765"/>
                  <a:gd name="T108" fmla="*/ 25906413 w 775"/>
                  <a:gd name="T109" fmla="*/ 16339778 h 765"/>
                  <a:gd name="T110" fmla="*/ 25906413 w 775"/>
                  <a:gd name="T111" fmla="*/ 16339778 h 765"/>
                  <a:gd name="T112" fmla="*/ 25906413 w 775"/>
                  <a:gd name="T113" fmla="*/ 16339778 h 765"/>
                  <a:gd name="T114" fmla="*/ 25906413 w 775"/>
                  <a:gd name="T115" fmla="*/ 16339778 h 765"/>
                  <a:gd name="T116" fmla="*/ 25906413 w 775"/>
                  <a:gd name="T117" fmla="*/ 16339778 h 765"/>
                  <a:gd name="T118" fmla="*/ 25906413 w 775"/>
                  <a:gd name="T119" fmla="*/ 16339778 h 765"/>
                  <a:gd name="T120" fmla="*/ 25906413 w 775"/>
                  <a:gd name="T121" fmla="*/ 16339778 h 765"/>
                  <a:gd name="T122" fmla="*/ 25906413 w 775"/>
                  <a:gd name="T123" fmla="*/ 16339778 h 765"/>
                  <a:gd name="T124" fmla="*/ 25906413 w 775"/>
                  <a:gd name="T125" fmla="*/ 16339778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7" name="Freeform 52"/>
              <p:cNvSpPr>
                <a:spLocks/>
              </p:cNvSpPr>
              <p:nvPr/>
            </p:nvSpPr>
            <p:spPr bwMode="auto">
              <a:xfrm>
                <a:off x="2203368" y="5163444"/>
                <a:ext cx="244049" cy="150461"/>
              </a:xfrm>
              <a:custGeom>
                <a:avLst/>
                <a:gdLst>
                  <a:gd name="T0" fmla="*/ 25902326 w 825"/>
                  <a:gd name="T1" fmla="*/ 16352041 h 593"/>
                  <a:gd name="T2" fmla="*/ 25902326 w 825"/>
                  <a:gd name="T3" fmla="*/ 16352041 h 593"/>
                  <a:gd name="T4" fmla="*/ 25902326 w 825"/>
                  <a:gd name="T5" fmla="*/ 16352041 h 593"/>
                  <a:gd name="T6" fmla="*/ 25902326 w 825"/>
                  <a:gd name="T7" fmla="*/ 16352041 h 593"/>
                  <a:gd name="T8" fmla="*/ 25902326 w 825"/>
                  <a:gd name="T9" fmla="*/ 16352041 h 593"/>
                  <a:gd name="T10" fmla="*/ 25902326 w 825"/>
                  <a:gd name="T11" fmla="*/ 16352041 h 593"/>
                  <a:gd name="T12" fmla="*/ 25902326 w 825"/>
                  <a:gd name="T13" fmla="*/ 16352041 h 593"/>
                  <a:gd name="T14" fmla="*/ 25902326 w 825"/>
                  <a:gd name="T15" fmla="*/ 16352041 h 593"/>
                  <a:gd name="T16" fmla="*/ 25902326 w 825"/>
                  <a:gd name="T17" fmla="*/ 16352041 h 593"/>
                  <a:gd name="T18" fmla="*/ 25902326 w 825"/>
                  <a:gd name="T19" fmla="*/ 16352041 h 593"/>
                  <a:gd name="T20" fmla="*/ 25902326 w 825"/>
                  <a:gd name="T21" fmla="*/ 16352041 h 593"/>
                  <a:gd name="T22" fmla="*/ 25902326 w 825"/>
                  <a:gd name="T23" fmla="*/ 16352041 h 593"/>
                  <a:gd name="T24" fmla="*/ 25902326 w 825"/>
                  <a:gd name="T25" fmla="*/ 16352041 h 593"/>
                  <a:gd name="T26" fmla="*/ 25902326 w 825"/>
                  <a:gd name="T27" fmla="*/ 16352041 h 593"/>
                  <a:gd name="T28" fmla="*/ 25902326 w 825"/>
                  <a:gd name="T29" fmla="*/ 16352041 h 593"/>
                  <a:gd name="T30" fmla="*/ 25902326 w 825"/>
                  <a:gd name="T31" fmla="*/ 16352041 h 593"/>
                  <a:gd name="T32" fmla="*/ 25902326 w 825"/>
                  <a:gd name="T33" fmla="*/ 16352041 h 593"/>
                  <a:gd name="T34" fmla="*/ 25902326 w 825"/>
                  <a:gd name="T35" fmla="*/ 16352041 h 593"/>
                  <a:gd name="T36" fmla="*/ 25902326 w 825"/>
                  <a:gd name="T37" fmla="*/ 16352041 h 593"/>
                  <a:gd name="T38" fmla="*/ 25902326 w 825"/>
                  <a:gd name="T39" fmla="*/ 16352041 h 593"/>
                  <a:gd name="T40" fmla="*/ 25902326 w 825"/>
                  <a:gd name="T41" fmla="*/ 0 h 593"/>
                  <a:gd name="T42" fmla="*/ 25902326 w 825"/>
                  <a:gd name="T43" fmla="*/ 16352041 h 593"/>
                  <a:gd name="T44" fmla="*/ 25902326 w 825"/>
                  <a:gd name="T45" fmla="*/ 16352041 h 593"/>
                  <a:gd name="T46" fmla="*/ 25902326 w 825"/>
                  <a:gd name="T47" fmla="*/ 16352041 h 593"/>
                  <a:gd name="T48" fmla="*/ 25902326 w 825"/>
                  <a:gd name="T49" fmla="*/ 16352041 h 593"/>
                  <a:gd name="T50" fmla="*/ 25902326 w 825"/>
                  <a:gd name="T51" fmla="*/ 16352041 h 593"/>
                  <a:gd name="T52" fmla="*/ 25902326 w 825"/>
                  <a:gd name="T53" fmla="*/ 16352041 h 593"/>
                  <a:gd name="T54" fmla="*/ 0 w 825"/>
                  <a:gd name="T55" fmla="*/ 16352041 h 593"/>
                  <a:gd name="T56" fmla="*/ 25902326 w 825"/>
                  <a:gd name="T57" fmla="*/ 16352041 h 593"/>
                  <a:gd name="T58" fmla="*/ 25902326 w 825"/>
                  <a:gd name="T59" fmla="*/ 16352041 h 593"/>
                  <a:gd name="T60" fmla="*/ 25902326 w 825"/>
                  <a:gd name="T61" fmla="*/ 16352041 h 593"/>
                  <a:gd name="T62" fmla="*/ 25902326 w 825"/>
                  <a:gd name="T63" fmla="*/ 16352041 h 593"/>
                  <a:gd name="T64" fmla="*/ 25902326 w 825"/>
                  <a:gd name="T65" fmla="*/ 16352041 h 593"/>
                  <a:gd name="T66" fmla="*/ 25902326 w 825"/>
                  <a:gd name="T67" fmla="*/ 16352041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Freeform 53"/>
              <p:cNvSpPr>
                <a:spLocks/>
              </p:cNvSpPr>
              <p:nvPr/>
            </p:nvSpPr>
            <p:spPr bwMode="auto">
              <a:xfrm>
                <a:off x="2203368" y="5163444"/>
                <a:ext cx="244049" cy="150461"/>
              </a:xfrm>
              <a:custGeom>
                <a:avLst/>
                <a:gdLst>
                  <a:gd name="T0" fmla="*/ 25902326 w 825"/>
                  <a:gd name="T1" fmla="*/ 16352041 h 593"/>
                  <a:gd name="T2" fmla="*/ 25902326 w 825"/>
                  <a:gd name="T3" fmla="*/ 16352041 h 593"/>
                  <a:gd name="T4" fmla="*/ 25902326 w 825"/>
                  <a:gd name="T5" fmla="*/ 16352041 h 593"/>
                  <a:gd name="T6" fmla="*/ 25902326 w 825"/>
                  <a:gd name="T7" fmla="*/ 16352041 h 593"/>
                  <a:gd name="T8" fmla="*/ 25902326 w 825"/>
                  <a:gd name="T9" fmla="*/ 16352041 h 593"/>
                  <a:gd name="T10" fmla="*/ 25902326 w 825"/>
                  <a:gd name="T11" fmla="*/ 16352041 h 593"/>
                  <a:gd name="T12" fmla="*/ 25902326 w 825"/>
                  <a:gd name="T13" fmla="*/ 16352041 h 593"/>
                  <a:gd name="T14" fmla="*/ 25902326 w 825"/>
                  <a:gd name="T15" fmla="*/ 16352041 h 593"/>
                  <a:gd name="T16" fmla="*/ 25902326 w 825"/>
                  <a:gd name="T17" fmla="*/ 16352041 h 593"/>
                  <a:gd name="T18" fmla="*/ 25902326 w 825"/>
                  <a:gd name="T19" fmla="*/ 16352041 h 593"/>
                  <a:gd name="T20" fmla="*/ 25902326 w 825"/>
                  <a:gd name="T21" fmla="*/ 16352041 h 593"/>
                  <a:gd name="T22" fmla="*/ 25902326 w 825"/>
                  <a:gd name="T23" fmla="*/ 16352041 h 593"/>
                  <a:gd name="T24" fmla="*/ 25902326 w 825"/>
                  <a:gd name="T25" fmla="*/ 16352041 h 593"/>
                  <a:gd name="T26" fmla="*/ 25902326 w 825"/>
                  <a:gd name="T27" fmla="*/ 16352041 h 593"/>
                  <a:gd name="T28" fmla="*/ 25902326 w 825"/>
                  <a:gd name="T29" fmla="*/ 16352041 h 593"/>
                  <a:gd name="T30" fmla="*/ 25902326 w 825"/>
                  <a:gd name="T31" fmla="*/ 16352041 h 593"/>
                  <a:gd name="T32" fmla="*/ 25902326 w 825"/>
                  <a:gd name="T33" fmla="*/ 16352041 h 593"/>
                  <a:gd name="T34" fmla="*/ 25902326 w 825"/>
                  <a:gd name="T35" fmla="*/ 16352041 h 593"/>
                  <a:gd name="T36" fmla="*/ 25902326 w 825"/>
                  <a:gd name="T37" fmla="*/ 16352041 h 593"/>
                  <a:gd name="T38" fmla="*/ 25902326 w 825"/>
                  <a:gd name="T39" fmla="*/ 16352041 h 593"/>
                  <a:gd name="T40" fmla="*/ 25902326 w 825"/>
                  <a:gd name="T41" fmla="*/ 0 h 593"/>
                  <a:gd name="T42" fmla="*/ 25902326 w 825"/>
                  <a:gd name="T43" fmla="*/ 16352041 h 593"/>
                  <a:gd name="T44" fmla="*/ 25902326 w 825"/>
                  <a:gd name="T45" fmla="*/ 16352041 h 593"/>
                  <a:gd name="T46" fmla="*/ 25902326 w 825"/>
                  <a:gd name="T47" fmla="*/ 16352041 h 593"/>
                  <a:gd name="T48" fmla="*/ 25902326 w 825"/>
                  <a:gd name="T49" fmla="*/ 16352041 h 593"/>
                  <a:gd name="T50" fmla="*/ 25902326 w 825"/>
                  <a:gd name="T51" fmla="*/ 16352041 h 593"/>
                  <a:gd name="T52" fmla="*/ 25902326 w 825"/>
                  <a:gd name="T53" fmla="*/ 16352041 h 593"/>
                  <a:gd name="T54" fmla="*/ 0 w 825"/>
                  <a:gd name="T55" fmla="*/ 16352041 h 593"/>
                  <a:gd name="T56" fmla="*/ 25902326 w 825"/>
                  <a:gd name="T57" fmla="*/ 16352041 h 593"/>
                  <a:gd name="T58" fmla="*/ 25902326 w 825"/>
                  <a:gd name="T59" fmla="*/ 16352041 h 593"/>
                  <a:gd name="T60" fmla="*/ 25902326 w 825"/>
                  <a:gd name="T61" fmla="*/ 16352041 h 593"/>
                  <a:gd name="T62" fmla="*/ 25902326 w 825"/>
                  <a:gd name="T63" fmla="*/ 16352041 h 593"/>
                  <a:gd name="T64" fmla="*/ 25902326 w 825"/>
                  <a:gd name="T65" fmla="*/ 16352041 h 593"/>
                  <a:gd name="T66" fmla="*/ 25902326 w 825"/>
                  <a:gd name="T67" fmla="*/ 16352041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9" name="Freeform 54"/>
              <p:cNvSpPr>
                <a:spLocks/>
              </p:cNvSpPr>
              <p:nvPr/>
            </p:nvSpPr>
            <p:spPr bwMode="auto">
              <a:xfrm>
                <a:off x="2199822" y="5069216"/>
                <a:ext cx="304322" cy="140329"/>
              </a:xfrm>
              <a:custGeom>
                <a:avLst/>
                <a:gdLst>
                  <a:gd name="T0" fmla="*/ 25940194 w 1028"/>
                  <a:gd name="T1" fmla="*/ 16232823 h 554"/>
                  <a:gd name="T2" fmla="*/ 25940194 w 1028"/>
                  <a:gd name="T3" fmla="*/ 16232823 h 554"/>
                  <a:gd name="T4" fmla="*/ 25940194 w 1028"/>
                  <a:gd name="T5" fmla="*/ 16232823 h 554"/>
                  <a:gd name="T6" fmla="*/ 25940194 w 1028"/>
                  <a:gd name="T7" fmla="*/ 16232823 h 554"/>
                  <a:gd name="T8" fmla="*/ 25940194 w 1028"/>
                  <a:gd name="T9" fmla="*/ 16232823 h 554"/>
                  <a:gd name="T10" fmla="*/ 25940194 w 1028"/>
                  <a:gd name="T11" fmla="*/ 16232823 h 554"/>
                  <a:gd name="T12" fmla="*/ 25940194 w 1028"/>
                  <a:gd name="T13" fmla="*/ 16232823 h 554"/>
                  <a:gd name="T14" fmla="*/ 25940194 w 1028"/>
                  <a:gd name="T15" fmla="*/ 16232823 h 554"/>
                  <a:gd name="T16" fmla="*/ 25940194 w 1028"/>
                  <a:gd name="T17" fmla="*/ 16232823 h 554"/>
                  <a:gd name="T18" fmla="*/ 25940194 w 1028"/>
                  <a:gd name="T19" fmla="*/ 16232823 h 554"/>
                  <a:gd name="T20" fmla="*/ 25940194 w 1028"/>
                  <a:gd name="T21" fmla="*/ 16232823 h 554"/>
                  <a:gd name="T22" fmla="*/ 25940194 w 1028"/>
                  <a:gd name="T23" fmla="*/ 16232823 h 554"/>
                  <a:gd name="T24" fmla="*/ 25940194 w 1028"/>
                  <a:gd name="T25" fmla="*/ 16232823 h 554"/>
                  <a:gd name="T26" fmla="*/ 25940194 w 1028"/>
                  <a:gd name="T27" fmla="*/ 16232823 h 554"/>
                  <a:gd name="T28" fmla="*/ 25940194 w 1028"/>
                  <a:gd name="T29" fmla="*/ 16232823 h 554"/>
                  <a:gd name="T30" fmla="*/ 25940194 w 1028"/>
                  <a:gd name="T31" fmla="*/ 16232823 h 554"/>
                  <a:gd name="T32" fmla="*/ 25940194 w 1028"/>
                  <a:gd name="T33" fmla="*/ 16232823 h 554"/>
                  <a:gd name="T34" fmla="*/ 25940194 w 1028"/>
                  <a:gd name="T35" fmla="*/ 16232823 h 554"/>
                  <a:gd name="T36" fmla="*/ 25940194 w 1028"/>
                  <a:gd name="T37" fmla="*/ 16232823 h 554"/>
                  <a:gd name="T38" fmla="*/ 25940194 w 1028"/>
                  <a:gd name="T39" fmla="*/ 16232823 h 554"/>
                  <a:gd name="T40" fmla="*/ 25940194 w 1028"/>
                  <a:gd name="T41" fmla="*/ 16232823 h 554"/>
                  <a:gd name="T42" fmla="*/ 25940194 w 1028"/>
                  <a:gd name="T43" fmla="*/ 16232823 h 554"/>
                  <a:gd name="T44" fmla="*/ 25940194 w 1028"/>
                  <a:gd name="T45" fmla="*/ 16232823 h 554"/>
                  <a:gd name="T46" fmla="*/ 25940194 w 1028"/>
                  <a:gd name="T47" fmla="*/ 16232823 h 554"/>
                  <a:gd name="T48" fmla="*/ 25940194 w 1028"/>
                  <a:gd name="T49" fmla="*/ 0 h 554"/>
                  <a:gd name="T50" fmla="*/ 25940194 w 1028"/>
                  <a:gd name="T51" fmla="*/ 16232823 h 554"/>
                  <a:gd name="T52" fmla="*/ 25940194 w 1028"/>
                  <a:gd name="T53" fmla="*/ 16232823 h 554"/>
                  <a:gd name="T54" fmla="*/ 25940194 w 1028"/>
                  <a:gd name="T55" fmla="*/ 16232823 h 554"/>
                  <a:gd name="T56" fmla="*/ 25940194 w 1028"/>
                  <a:gd name="T57" fmla="*/ 16232823 h 554"/>
                  <a:gd name="T58" fmla="*/ 25940194 w 1028"/>
                  <a:gd name="T59" fmla="*/ 16232823 h 554"/>
                  <a:gd name="T60" fmla="*/ 25940194 w 1028"/>
                  <a:gd name="T61" fmla="*/ 16232823 h 554"/>
                  <a:gd name="T62" fmla="*/ 25940194 w 1028"/>
                  <a:gd name="T63" fmla="*/ 16232823 h 554"/>
                  <a:gd name="T64" fmla="*/ 25940194 w 1028"/>
                  <a:gd name="T65" fmla="*/ 16232823 h 554"/>
                  <a:gd name="T66" fmla="*/ 25940194 w 1028"/>
                  <a:gd name="T67" fmla="*/ 16232823 h 554"/>
                  <a:gd name="T68" fmla="*/ 25940194 w 1028"/>
                  <a:gd name="T69" fmla="*/ 16232823 h 554"/>
                  <a:gd name="T70" fmla="*/ 25940194 w 1028"/>
                  <a:gd name="T71" fmla="*/ 16232823 h 554"/>
                  <a:gd name="T72" fmla="*/ 25940194 w 1028"/>
                  <a:gd name="T73" fmla="*/ 16232823 h 554"/>
                  <a:gd name="T74" fmla="*/ 25940194 w 1028"/>
                  <a:gd name="T75" fmla="*/ 16232823 h 554"/>
                  <a:gd name="T76" fmla="*/ 0 w 1028"/>
                  <a:gd name="T77" fmla="*/ 16232823 h 554"/>
                  <a:gd name="T78" fmla="*/ 25940194 w 1028"/>
                  <a:gd name="T79" fmla="*/ 16232823 h 554"/>
                  <a:gd name="T80" fmla="*/ 25940194 w 1028"/>
                  <a:gd name="T81" fmla="*/ 16232823 h 554"/>
                  <a:gd name="T82" fmla="*/ 25940194 w 1028"/>
                  <a:gd name="T83" fmla="*/ 16232823 h 554"/>
                  <a:gd name="T84" fmla="*/ 25940194 w 1028"/>
                  <a:gd name="T85" fmla="*/ 16232823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0" name="Freeform 55"/>
              <p:cNvSpPr>
                <a:spLocks/>
              </p:cNvSpPr>
              <p:nvPr/>
            </p:nvSpPr>
            <p:spPr bwMode="auto">
              <a:xfrm>
                <a:off x="2199822" y="5069216"/>
                <a:ext cx="304322" cy="140329"/>
              </a:xfrm>
              <a:custGeom>
                <a:avLst/>
                <a:gdLst>
                  <a:gd name="T0" fmla="*/ 25940194 w 1028"/>
                  <a:gd name="T1" fmla="*/ 16232823 h 554"/>
                  <a:gd name="T2" fmla="*/ 25940194 w 1028"/>
                  <a:gd name="T3" fmla="*/ 16232823 h 554"/>
                  <a:gd name="T4" fmla="*/ 25940194 w 1028"/>
                  <a:gd name="T5" fmla="*/ 16232823 h 554"/>
                  <a:gd name="T6" fmla="*/ 25940194 w 1028"/>
                  <a:gd name="T7" fmla="*/ 16232823 h 554"/>
                  <a:gd name="T8" fmla="*/ 25940194 w 1028"/>
                  <a:gd name="T9" fmla="*/ 16232823 h 554"/>
                  <a:gd name="T10" fmla="*/ 25940194 w 1028"/>
                  <a:gd name="T11" fmla="*/ 16232823 h 554"/>
                  <a:gd name="T12" fmla="*/ 25940194 w 1028"/>
                  <a:gd name="T13" fmla="*/ 16232823 h 554"/>
                  <a:gd name="T14" fmla="*/ 25940194 w 1028"/>
                  <a:gd name="T15" fmla="*/ 16232823 h 554"/>
                  <a:gd name="T16" fmla="*/ 25940194 w 1028"/>
                  <a:gd name="T17" fmla="*/ 16232823 h 554"/>
                  <a:gd name="T18" fmla="*/ 25940194 w 1028"/>
                  <a:gd name="T19" fmla="*/ 16232823 h 554"/>
                  <a:gd name="T20" fmla="*/ 25940194 w 1028"/>
                  <a:gd name="T21" fmla="*/ 16232823 h 554"/>
                  <a:gd name="T22" fmla="*/ 25940194 w 1028"/>
                  <a:gd name="T23" fmla="*/ 16232823 h 554"/>
                  <a:gd name="T24" fmla="*/ 25940194 w 1028"/>
                  <a:gd name="T25" fmla="*/ 16232823 h 554"/>
                  <a:gd name="T26" fmla="*/ 25940194 w 1028"/>
                  <a:gd name="T27" fmla="*/ 16232823 h 554"/>
                  <a:gd name="T28" fmla="*/ 25940194 w 1028"/>
                  <a:gd name="T29" fmla="*/ 16232823 h 554"/>
                  <a:gd name="T30" fmla="*/ 25940194 w 1028"/>
                  <a:gd name="T31" fmla="*/ 16232823 h 554"/>
                  <a:gd name="T32" fmla="*/ 25940194 w 1028"/>
                  <a:gd name="T33" fmla="*/ 16232823 h 554"/>
                  <a:gd name="T34" fmla="*/ 25940194 w 1028"/>
                  <a:gd name="T35" fmla="*/ 16232823 h 554"/>
                  <a:gd name="T36" fmla="*/ 25940194 w 1028"/>
                  <a:gd name="T37" fmla="*/ 16232823 h 554"/>
                  <a:gd name="T38" fmla="*/ 25940194 w 1028"/>
                  <a:gd name="T39" fmla="*/ 16232823 h 554"/>
                  <a:gd name="T40" fmla="*/ 25940194 w 1028"/>
                  <a:gd name="T41" fmla="*/ 16232823 h 554"/>
                  <a:gd name="T42" fmla="*/ 25940194 w 1028"/>
                  <a:gd name="T43" fmla="*/ 16232823 h 554"/>
                  <a:gd name="T44" fmla="*/ 25940194 w 1028"/>
                  <a:gd name="T45" fmla="*/ 16232823 h 554"/>
                  <a:gd name="T46" fmla="*/ 25940194 w 1028"/>
                  <a:gd name="T47" fmla="*/ 16232823 h 554"/>
                  <a:gd name="T48" fmla="*/ 25940194 w 1028"/>
                  <a:gd name="T49" fmla="*/ 0 h 554"/>
                  <a:gd name="T50" fmla="*/ 25940194 w 1028"/>
                  <a:gd name="T51" fmla="*/ 16232823 h 554"/>
                  <a:gd name="T52" fmla="*/ 25940194 w 1028"/>
                  <a:gd name="T53" fmla="*/ 16232823 h 554"/>
                  <a:gd name="T54" fmla="*/ 25940194 w 1028"/>
                  <a:gd name="T55" fmla="*/ 16232823 h 554"/>
                  <a:gd name="T56" fmla="*/ 25940194 w 1028"/>
                  <a:gd name="T57" fmla="*/ 16232823 h 554"/>
                  <a:gd name="T58" fmla="*/ 25940194 w 1028"/>
                  <a:gd name="T59" fmla="*/ 16232823 h 554"/>
                  <a:gd name="T60" fmla="*/ 25940194 w 1028"/>
                  <a:gd name="T61" fmla="*/ 16232823 h 554"/>
                  <a:gd name="T62" fmla="*/ 25940194 w 1028"/>
                  <a:gd name="T63" fmla="*/ 16232823 h 554"/>
                  <a:gd name="T64" fmla="*/ 25940194 w 1028"/>
                  <a:gd name="T65" fmla="*/ 16232823 h 554"/>
                  <a:gd name="T66" fmla="*/ 25940194 w 1028"/>
                  <a:gd name="T67" fmla="*/ 16232823 h 554"/>
                  <a:gd name="T68" fmla="*/ 25940194 w 1028"/>
                  <a:gd name="T69" fmla="*/ 16232823 h 554"/>
                  <a:gd name="T70" fmla="*/ 25940194 w 1028"/>
                  <a:gd name="T71" fmla="*/ 16232823 h 554"/>
                  <a:gd name="T72" fmla="*/ 25940194 w 1028"/>
                  <a:gd name="T73" fmla="*/ 16232823 h 554"/>
                  <a:gd name="T74" fmla="*/ 25940194 w 1028"/>
                  <a:gd name="T75" fmla="*/ 16232823 h 554"/>
                  <a:gd name="T76" fmla="*/ 0 w 1028"/>
                  <a:gd name="T77" fmla="*/ 16232823 h 554"/>
                  <a:gd name="T78" fmla="*/ 25940194 w 1028"/>
                  <a:gd name="T79" fmla="*/ 16232823 h 554"/>
                  <a:gd name="T80" fmla="*/ 25940194 w 1028"/>
                  <a:gd name="T81" fmla="*/ 16232823 h 554"/>
                  <a:gd name="T82" fmla="*/ 25940194 w 1028"/>
                  <a:gd name="T83" fmla="*/ 16232823 h 554"/>
                  <a:gd name="T84" fmla="*/ 25940194 w 1028"/>
                  <a:gd name="T85" fmla="*/ 16232823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1" name="Freeform 56"/>
              <p:cNvSpPr>
                <a:spLocks/>
              </p:cNvSpPr>
              <p:nvPr/>
            </p:nvSpPr>
            <p:spPr bwMode="auto">
              <a:xfrm>
                <a:off x="2325096" y="5155845"/>
                <a:ext cx="414233" cy="2958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2" name="Freeform 57"/>
              <p:cNvSpPr>
                <a:spLocks/>
              </p:cNvSpPr>
              <p:nvPr/>
            </p:nvSpPr>
            <p:spPr bwMode="auto">
              <a:xfrm>
                <a:off x="2325096" y="5155845"/>
                <a:ext cx="414233" cy="2958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3" name="Freeform 58"/>
              <p:cNvSpPr>
                <a:spLocks/>
              </p:cNvSpPr>
              <p:nvPr/>
            </p:nvSpPr>
            <p:spPr bwMode="auto">
              <a:xfrm>
                <a:off x="2304414" y="5335688"/>
                <a:ext cx="870421" cy="457969"/>
              </a:xfrm>
              <a:custGeom>
                <a:avLst/>
                <a:gdLst>
                  <a:gd name="T0" fmla="*/ 51591797 w 2946"/>
                  <a:gd name="T1" fmla="*/ 16232823 h 1808"/>
                  <a:gd name="T2" fmla="*/ 51591797 w 2946"/>
                  <a:gd name="T3" fmla="*/ 16232823 h 1808"/>
                  <a:gd name="T4" fmla="*/ 51591797 w 2946"/>
                  <a:gd name="T5" fmla="*/ 16232823 h 1808"/>
                  <a:gd name="T6" fmla="*/ 51591797 w 2946"/>
                  <a:gd name="T7" fmla="*/ 16232823 h 1808"/>
                  <a:gd name="T8" fmla="*/ 51591797 w 2946"/>
                  <a:gd name="T9" fmla="*/ 16232823 h 1808"/>
                  <a:gd name="T10" fmla="*/ 51591797 w 2946"/>
                  <a:gd name="T11" fmla="*/ 16232823 h 1808"/>
                  <a:gd name="T12" fmla="*/ 51591797 w 2946"/>
                  <a:gd name="T13" fmla="*/ 16232823 h 1808"/>
                  <a:gd name="T14" fmla="*/ 25752171 w 2946"/>
                  <a:gd name="T15" fmla="*/ 16232823 h 1808"/>
                  <a:gd name="T16" fmla="*/ 25752171 w 2946"/>
                  <a:gd name="T17" fmla="*/ 16232823 h 1808"/>
                  <a:gd name="T18" fmla="*/ 25752171 w 2946"/>
                  <a:gd name="T19" fmla="*/ 16232823 h 1808"/>
                  <a:gd name="T20" fmla="*/ 25752171 w 2946"/>
                  <a:gd name="T21" fmla="*/ 16232823 h 1808"/>
                  <a:gd name="T22" fmla="*/ 25752171 w 2946"/>
                  <a:gd name="T23" fmla="*/ 16232823 h 1808"/>
                  <a:gd name="T24" fmla="*/ 25752171 w 2946"/>
                  <a:gd name="T25" fmla="*/ 16232823 h 1808"/>
                  <a:gd name="T26" fmla="*/ 25752171 w 2946"/>
                  <a:gd name="T27" fmla="*/ 16232823 h 1808"/>
                  <a:gd name="T28" fmla="*/ 25752171 w 2946"/>
                  <a:gd name="T29" fmla="*/ 16232823 h 1808"/>
                  <a:gd name="T30" fmla="*/ 25752171 w 2946"/>
                  <a:gd name="T31" fmla="*/ 16232823 h 1808"/>
                  <a:gd name="T32" fmla="*/ 25752171 w 2946"/>
                  <a:gd name="T33" fmla="*/ 16232823 h 1808"/>
                  <a:gd name="T34" fmla="*/ 25752171 w 2946"/>
                  <a:gd name="T35" fmla="*/ 16232823 h 1808"/>
                  <a:gd name="T36" fmla="*/ 25752171 w 2946"/>
                  <a:gd name="T37" fmla="*/ 16232823 h 1808"/>
                  <a:gd name="T38" fmla="*/ 25752171 w 2946"/>
                  <a:gd name="T39" fmla="*/ 16232823 h 1808"/>
                  <a:gd name="T40" fmla="*/ 25752171 w 2946"/>
                  <a:gd name="T41" fmla="*/ 16232823 h 1808"/>
                  <a:gd name="T42" fmla="*/ 25752171 w 2946"/>
                  <a:gd name="T43" fmla="*/ 16232823 h 1808"/>
                  <a:gd name="T44" fmla="*/ 25752171 w 2946"/>
                  <a:gd name="T45" fmla="*/ 16232823 h 1808"/>
                  <a:gd name="T46" fmla="*/ 25752171 w 2946"/>
                  <a:gd name="T47" fmla="*/ 16232823 h 1808"/>
                  <a:gd name="T48" fmla="*/ 25752171 w 2946"/>
                  <a:gd name="T49" fmla="*/ 16232823 h 1808"/>
                  <a:gd name="T50" fmla="*/ 25752171 w 2946"/>
                  <a:gd name="T51" fmla="*/ 16232823 h 1808"/>
                  <a:gd name="T52" fmla="*/ 25752171 w 2946"/>
                  <a:gd name="T53" fmla="*/ 16232823 h 1808"/>
                  <a:gd name="T54" fmla="*/ 25752171 w 2946"/>
                  <a:gd name="T55" fmla="*/ 16232823 h 1808"/>
                  <a:gd name="T56" fmla="*/ 25752171 w 2946"/>
                  <a:gd name="T57" fmla="*/ 16232823 h 1808"/>
                  <a:gd name="T58" fmla="*/ 25752171 w 2946"/>
                  <a:gd name="T59" fmla="*/ 16232823 h 1808"/>
                  <a:gd name="T60" fmla="*/ 25752171 w 2946"/>
                  <a:gd name="T61" fmla="*/ 16232823 h 1808"/>
                  <a:gd name="T62" fmla="*/ 25752171 w 2946"/>
                  <a:gd name="T63" fmla="*/ 16232823 h 1808"/>
                  <a:gd name="T64" fmla="*/ 25752171 w 2946"/>
                  <a:gd name="T65" fmla="*/ 16232823 h 1808"/>
                  <a:gd name="T66" fmla="*/ 25752171 w 2946"/>
                  <a:gd name="T67" fmla="*/ 16232823 h 1808"/>
                  <a:gd name="T68" fmla="*/ 25752171 w 2946"/>
                  <a:gd name="T69" fmla="*/ 16232823 h 1808"/>
                  <a:gd name="T70" fmla="*/ 25752171 w 2946"/>
                  <a:gd name="T71" fmla="*/ 16232823 h 1808"/>
                  <a:gd name="T72" fmla="*/ 25752171 w 2946"/>
                  <a:gd name="T73" fmla="*/ 16232823 h 1808"/>
                  <a:gd name="T74" fmla="*/ 25752171 w 2946"/>
                  <a:gd name="T75" fmla="*/ 16232823 h 1808"/>
                  <a:gd name="T76" fmla="*/ 25752171 w 2946"/>
                  <a:gd name="T77" fmla="*/ 16232823 h 1808"/>
                  <a:gd name="T78" fmla="*/ 25752171 w 2946"/>
                  <a:gd name="T79" fmla="*/ 16232823 h 1808"/>
                  <a:gd name="T80" fmla="*/ 25752171 w 2946"/>
                  <a:gd name="T81" fmla="*/ 16232823 h 1808"/>
                  <a:gd name="T82" fmla="*/ 25752171 w 2946"/>
                  <a:gd name="T83" fmla="*/ 16232823 h 1808"/>
                  <a:gd name="T84" fmla="*/ 25752171 w 2946"/>
                  <a:gd name="T85" fmla="*/ 16232823 h 1808"/>
                  <a:gd name="T86" fmla="*/ 25752171 w 2946"/>
                  <a:gd name="T87" fmla="*/ 16232823 h 1808"/>
                  <a:gd name="T88" fmla="*/ 51591797 w 2946"/>
                  <a:gd name="T89" fmla="*/ 16232823 h 1808"/>
                  <a:gd name="T90" fmla="*/ 51591797 w 2946"/>
                  <a:gd name="T91" fmla="*/ 16232823 h 1808"/>
                  <a:gd name="T92" fmla="*/ 51591797 w 2946"/>
                  <a:gd name="T93" fmla="*/ 16232823 h 1808"/>
                  <a:gd name="T94" fmla="*/ 51591797 w 2946"/>
                  <a:gd name="T95" fmla="*/ 16232823 h 1808"/>
                  <a:gd name="T96" fmla="*/ 51591797 w 2946"/>
                  <a:gd name="T97" fmla="*/ 16232823 h 1808"/>
                  <a:gd name="T98" fmla="*/ 51591797 w 2946"/>
                  <a:gd name="T99" fmla="*/ 16232823 h 1808"/>
                  <a:gd name="T100" fmla="*/ 51591797 w 2946"/>
                  <a:gd name="T101" fmla="*/ 16232823 h 1808"/>
                  <a:gd name="T102" fmla="*/ 51591797 w 2946"/>
                  <a:gd name="T103" fmla="*/ 16232823 h 1808"/>
                  <a:gd name="T104" fmla="*/ 51591797 w 2946"/>
                  <a:gd name="T105" fmla="*/ 16232823 h 1808"/>
                  <a:gd name="T106" fmla="*/ 51591797 w 2946"/>
                  <a:gd name="T107" fmla="*/ 16232823 h 1808"/>
                  <a:gd name="T108" fmla="*/ 51591797 w 2946"/>
                  <a:gd name="T109" fmla="*/ 16232823 h 1808"/>
                  <a:gd name="T110" fmla="*/ 51591797 w 2946"/>
                  <a:gd name="T111" fmla="*/ 16232823 h 1808"/>
                  <a:gd name="T112" fmla="*/ 51591797 w 2946"/>
                  <a:gd name="T113" fmla="*/ 16232823 h 1808"/>
                  <a:gd name="T114" fmla="*/ 51591797 w 2946"/>
                  <a:gd name="T115" fmla="*/ 16232823 h 1808"/>
                  <a:gd name="T116" fmla="*/ 51591797 w 2946"/>
                  <a:gd name="T117" fmla="*/ 16232823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" name="Freeform 59"/>
              <p:cNvSpPr>
                <a:spLocks/>
              </p:cNvSpPr>
              <p:nvPr/>
            </p:nvSpPr>
            <p:spPr bwMode="auto">
              <a:xfrm>
                <a:off x="2304414" y="5335688"/>
                <a:ext cx="870421" cy="457969"/>
              </a:xfrm>
              <a:custGeom>
                <a:avLst/>
                <a:gdLst>
                  <a:gd name="T0" fmla="*/ 51591797 w 2946"/>
                  <a:gd name="T1" fmla="*/ 16232823 h 1808"/>
                  <a:gd name="T2" fmla="*/ 51591797 w 2946"/>
                  <a:gd name="T3" fmla="*/ 16232823 h 1808"/>
                  <a:gd name="T4" fmla="*/ 51591797 w 2946"/>
                  <a:gd name="T5" fmla="*/ 16232823 h 1808"/>
                  <a:gd name="T6" fmla="*/ 51591797 w 2946"/>
                  <a:gd name="T7" fmla="*/ 16232823 h 1808"/>
                  <a:gd name="T8" fmla="*/ 51591797 w 2946"/>
                  <a:gd name="T9" fmla="*/ 16232823 h 1808"/>
                  <a:gd name="T10" fmla="*/ 51591797 w 2946"/>
                  <a:gd name="T11" fmla="*/ 16232823 h 1808"/>
                  <a:gd name="T12" fmla="*/ 51591797 w 2946"/>
                  <a:gd name="T13" fmla="*/ 16232823 h 1808"/>
                  <a:gd name="T14" fmla="*/ 25752171 w 2946"/>
                  <a:gd name="T15" fmla="*/ 16232823 h 1808"/>
                  <a:gd name="T16" fmla="*/ 25752171 w 2946"/>
                  <a:gd name="T17" fmla="*/ 16232823 h 1808"/>
                  <a:gd name="T18" fmla="*/ 25752171 w 2946"/>
                  <a:gd name="T19" fmla="*/ 16232823 h 1808"/>
                  <a:gd name="T20" fmla="*/ 25752171 w 2946"/>
                  <a:gd name="T21" fmla="*/ 16232823 h 1808"/>
                  <a:gd name="T22" fmla="*/ 25752171 w 2946"/>
                  <a:gd name="T23" fmla="*/ 16232823 h 1808"/>
                  <a:gd name="T24" fmla="*/ 25752171 w 2946"/>
                  <a:gd name="T25" fmla="*/ 16232823 h 1808"/>
                  <a:gd name="T26" fmla="*/ 25752171 w 2946"/>
                  <a:gd name="T27" fmla="*/ 16232823 h 1808"/>
                  <a:gd name="T28" fmla="*/ 25752171 w 2946"/>
                  <a:gd name="T29" fmla="*/ 16232823 h 1808"/>
                  <a:gd name="T30" fmla="*/ 25752171 w 2946"/>
                  <a:gd name="T31" fmla="*/ 16232823 h 1808"/>
                  <a:gd name="T32" fmla="*/ 25752171 w 2946"/>
                  <a:gd name="T33" fmla="*/ 16232823 h 1808"/>
                  <a:gd name="T34" fmla="*/ 25752171 w 2946"/>
                  <a:gd name="T35" fmla="*/ 16232823 h 1808"/>
                  <a:gd name="T36" fmla="*/ 25752171 w 2946"/>
                  <a:gd name="T37" fmla="*/ 16232823 h 1808"/>
                  <a:gd name="T38" fmla="*/ 25752171 w 2946"/>
                  <a:gd name="T39" fmla="*/ 16232823 h 1808"/>
                  <a:gd name="T40" fmla="*/ 25752171 w 2946"/>
                  <a:gd name="T41" fmla="*/ 16232823 h 1808"/>
                  <a:gd name="T42" fmla="*/ 25752171 w 2946"/>
                  <a:gd name="T43" fmla="*/ 16232823 h 1808"/>
                  <a:gd name="T44" fmla="*/ 25752171 w 2946"/>
                  <a:gd name="T45" fmla="*/ 16232823 h 1808"/>
                  <a:gd name="T46" fmla="*/ 25752171 w 2946"/>
                  <a:gd name="T47" fmla="*/ 16232823 h 1808"/>
                  <a:gd name="T48" fmla="*/ 25752171 w 2946"/>
                  <a:gd name="T49" fmla="*/ 16232823 h 1808"/>
                  <a:gd name="T50" fmla="*/ 25752171 w 2946"/>
                  <a:gd name="T51" fmla="*/ 16232823 h 1808"/>
                  <a:gd name="T52" fmla="*/ 25752171 w 2946"/>
                  <a:gd name="T53" fmla="*/ 16232823 h 1808"/>
                  <a:gd name="T54" fmla="*/ 25752171 w 2946"/>
                  <a:gd name="T55" fmla="*/ 16232823 h 1808"/>
                  <a:gd name="T56" fmla="*/ 25752171 w 2946"/>
                  <a:gd name="T57" fmla="*/ 16232823 h 1808"/>
                  <a:gd name="T58" fmla="*/ 25752171 w 2946"/>
                  <a:gd name="T59" fmla="*/ 16232823 h 1808"/>
                  <a:gd name="T60" fmla="*/ 25752171 w 2946"/>
                  <a:gd name="T61" fmla="*/ 16232823 h 1808"/>
                  <a:gd name="T62" fmla="*/ 25752171 w 2946"/>
                  <a:gd name="T63" fmla="*/ 16232823 h 1808"/>
                  <a:gd name="T64" fmla="*/ 25752171 w 2946"/>
                  <a:gd name="T65" fmla="*/ 16232823 h 1808"/>
                  <a:gd name="T66" fmla="*/ 25752171 w 2946"/>
                  <a:gd name="T67" fmla="*/ 16232823 h 1808"/>
                  <a:gd name="T68" fmla="*/ 25752171 w 2946"/>
                  <a:gd name="T69" fmla="*/ 16232823 h 1808"/>
                  <a:gd name="T70" fmla="*/ 25752171 w 2946"/>
                  <a:gd name="T71" fmla="*/ 16232823 h 1808"/>
                  <a:gd name="T72" fmla="*/ 25752171 w 2946"/>
                  <a:gd name="T73" fmla="*/ 16232823 h 1808"/>
                  <a:gd name="T74" fmla="*/ 25752171 w 2946"/>
                  <a:gd name="T75" fmla="*/ 16232823 h 1808"/>
                  <a:gd name="T76" fmla="*/ 25752171 w 2946"/>
                  <a:gd name="T77" fmla="*/ 16232823 h 1808"/>
                  <a:gd name="T78" fmla="*/ 25752171 w 2946"/>
                  <a:gd name="T79" fmla="*/ 16232823 h 1808"/>
                  <a:gd name="T80" fmla="*/ 25752171 w 2946"/>
                  <a:gd name="T81" fmla="*/ 16232823 h 1808"/>
                  <a:gd name="T82" fmla="*/ 25752171 w 2946"/>
                  <a:gd name="T83" fmla="*/ 16232823 h 1808"/>
                  <a:gd name="T84" fmla="*/ 25752171 w 2946"/>
                  <a:gd name="T85" fmla="*/ 16232823 h 1808"/>
                  <a:gd name="T86" fmla="*/ 25752171 w 2946"/>
                  <a:gd name="T87" fmla="*/ 16232823 h 1808"/>
                  <a:gd name="T88" fmla="*/ 51591797 w 2946"/>
                  <a:gd name="T89" fmla="*/ 16232823 h 1808"/>
                  <a:gd name="T90" fmla="*/ 51591797 w 2946"/>
                  <a:gd name="T91" fmla="*/ 16232823 h 1808"/>
                  <a:gd name="T92" fmla="*/ 51591797 w 2946"/>
                  <a:gd name="T93" fmla="*/ 16232823 h 1808"/>
                  <a:gd name="T94" fmla="*/ 51591797 w 2946"/>
                  <a:gd name="T95" fmla="*/ 16232823 h 1808"/>
                  <a:gd name="T96" fmla="*/ 51591797 w 2946"/>
                  <a:gd name="T97" fmla="*/ 16232823 h 1808"/>
                  <a:gd name="T98" fmla="*/ 51591797 w 2946"/>
                  <a:gd name="T99" fmla="*/ 16232823 h 1808"/>
                  <a:gd name="T100" fmla="*/ 51591797 w 2946"/>
                  <a:gd name="T101" fmla="*/ 16232823 h 1808"/>
                  <a:gd name="T102" fmla="*/ 51591797 w 2946"/>
                  <a:gd name="T103" fmla="*/ 16232823 h 1808"/>
                  <a:gd name="T104" fmla="*/ 51591797 w 2946"/>
                  <a:gd name="T105" fmla="*/ 16232823 h 1808"/>
                  <a:gd name="T106" fmla="*/ 51591797 w 2946"/>
                  <a:gd name="T107" fmla="*/ 16232823 h 1808"/>
                  <a:gd name="T108" fmla="*/ 51591797 w 2946"/>
                  <a:gd name="T109" fmla="*/ 16232823 h 1808"/>
                  <a:gd name="T110" fmla="*/ 51591797 w 2946"/>
                  <a:gd name="T111" fmla="*/ 16232823 h 1808"/>
                  <a:gd name="T112" fmla="*/ 51591797 w 2946"/>
                  <a:gd name="T113" fmla="*/ 16232823 h 1808"/>
                  <a:gd name="T114" fmla="*/ 51591797 w 2946"/>
                  <a:gd name="T115" fmla="*/ 16232823 h 1808"/>
                  <a:gd name="T116" fmla="*/ 51591797 w 2946"/>
                  <a:gd name="T117" fmla="*/ 16232823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" name="Freeform 60"/>
              <p:cNvSpPr>
                <a:spLocks/>
              </p:cNvSpPr>
              <p:nvPr/>
            </p:nvSpPr>
            <p:spPr bwMode="auto">
              <a:xfrm>
                <a:off x="2523054" y="5609760"/>
                <a:ext cx="197366" cy="168699"/>
              </a:xfrm>
              <a:custGeom>
                <a:avLst/>
                <a:gdLst>
                  <a:gd name="T0" fmla="*/ 25917085 w 667"/>
                  <a:gd name="T1" fmla="*/ 16395307 h 664"/>
                  <a:gd name="T2" fmla="*/ 25917085 w 667"/>
                  <a:gd name="T3" fmla="*/ 16395307 h 664"/>
                  <a:gd name="T4" fmla="*/ 25917085 w 667"/>
                  <a:gd name="T5" fmla="*/ 16395307 h 664"/>
                  <a:gd name="T6" fmla="*/ 25917085 w 667"/>
                  <a:gd name="T7" fmla="*/ 16395307 h 664"/>
                  <a:gd name="T8" fmla="*/ 25917085 w 667"/>
                  <a:gd name="T9" fmla="*/ 16395307 h 664"/>
                  <a:gd name="T10" fmla="*/ 25917085 w 667"/>
                  <a:gd name="T11" fmla="*/ 16395307 h 664"/>
                  <a:gd name="T12" fmla="*/ 25917085 w 667"/>
                  <a:gd name="T13" fmla="*/ 16395307 h 664"/>
                  <a:gd name="T14" fmla="*/ 25917085 w 667"/>
                  <a:gd name="T15" fmla="*/ 16395307 h 664"/>
                  <a:gd name="T16" fmla="*/ 25917085 w 667"/>
                  <a:gd name="T17" fmla="*/ 16395307 h 664"/>
                  <a:gd name="T18" fmla="*/ 25917085 w 667"/>
                  <a:gd name="T19" fmla="*/ 16395307 h 664"/>
                  <a:gd name="T20" fmla="*/ 25917085 w 667"/>
                  <a:gd name="T21" fmla="*/ 16395307 h 664"/>
                  <a:gd name="T22" fmla="*/ 25917085 w 667"/>
                  <a:gd name="T23" fmla="*/ 16395307 h 664"/>
                  <a:gd name="T24" fmla="*/ 25917085 w 667"/>
                  <a:gd name="T25" fmla="*/ 16395307 h 664"/>
                  <a:gd name="T26" fmla="*/ 25917085 w 667"/>
                  <a:gd name="T27" fmla="*/ 16395307 h 664"/>
                  <a:gd name="T28" fmla="*/ 25917085 w 667"/>
                  <a:gd name="T29" fmla="*/ 16395307 h 664"/>
                  <a:gd name="T30" fmla="*/ 25917085 w 667"/>
                  <a:gd name="T31" fmla="*/ 16395307 h 664"/>
                  <a:gd name="T32" fmla="*/ 25917085 w 667"/>
                  <a:gd name="T33" fmla="*/ 16395307 h 664"/>
                  <a:gd name="T34" fmla="*/ 25917085 w 667"/>
                  <a:gd name="T35" fmla="*/ 16395307 h 664"/>
                  <a:gd name="T36" fmla="*/ 25917085 w 667"/>
                  <a:gd name="T37" fmla="*/ 16395307 h 664"/>
                  <a:gd name="T38" fmla="*/ 25917085 w 667"/>
                  <a:gd name="T39" fmla="*/ 16395307 h 664"/>
                  <a:gd name="T40" fmla="*/ 25917085 w 667"/>
                  <a:gd name="T41" fmla="*/ 16395307 h 664"/>
                  <a:gd name="T42" fmla="*/ 25917085 w 667"/>
                  <a:gd name="T43" fmla="*/ 16395307 h 664"/>
                  <a:gd name="T44" fmla="*/ 25917085 w 667"/>
                  <a:gd name="T45" fmla="*/ 16395307 h 664"/>
                  <a:gd name="T46" fmla="*/ 25917085 w 667"/>
                  <a:gd name="T47" fmla="*/ 16395307 h 664"/>
                  <a:gd name="T48" fmla="*/ 25917085 w 667"/>
                  <a:gd name="T49" fmla="*/ 16395307 h 664"/>
                  <a:gd name="T50" fmla="*/ 25917085 w 667"/>
                  <a:gd name="T51" fmla="*/ 16395307 h 664"/>
                  <a:gd name="T52" fmla="*/ 25917085 w 667"/>
                  <a:gd name="T53" fmla="*/ 16395307 h 664"/>
                  <a:gd name="T54" fmla="*/ 25917085 w 667"/>
                  <a:gd name="T55" fmla="*/ 16395307 h 664"/>
                  <a:gd name="T56" fmla="*/ 25917085 w 667"/>
                  <a:gd name="T57" fmla="*/ 16395307 h 664"/>
                  <a:gd name="T58" fmla="*/ 25917085 w 667"/>
                  <a:gd name="T59" fmla="*/ 0 h 664"/>
                  <a:gd name="T60" fmla="*/ 25917085 w 667"/>
                  <a:gd name="T61" fmla="*/ 16395307 h 664"/>
                  <a:gd name="T62" fmla="*/ 25917085 w 667"/>
                  <a:gd name="T63" fmla="*/ 16395307 h 664"/>
                  <a:gd name="T64" fmla="*/ 0 w 667"/>
                  <a:gd name="T65" fmla="*/ 16395307 h 664"/>
                  <a:gd name="T66" fmla="*/ 25917085 w 667"/>
                  <a:gd name="T67" fmla="*/ 16395307 h 664"/>
                  <a:gd name="T68" fmla="*/ 25917085 w 667"/>
                  <a:gd name="T69" fmla="*/ 16395307 h 664"/>
                  <a:gd name="T70" fmla="*/ 25917085 w 667"/>
                  <a:gd name="T71" fmla="*/ 16395307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" name="Freeform 61"/>
              <p:cNvSpPr>
                <a:spLocks/>
              </p:cNvSpPr>
              <p:nvPr/>
            </p:nvSpPr>
            <p:spPr bwMode="auto">
              <a:xfrm>
                <a:off x="2523054" y="5609760"/>
                <a:ext cx="197366" cy="168699"/>
              </a:xfrm>
              <a:custGeom>
                <a:avLst/>
                <a:gdLst>
                  <a:gd name="T0" fmla="*/ 25917085 w 667"/>
                  <a:gd name="T1" fmla="*/ 16395307 h 664"/>
                  <a:gd name="T2" fmla="*/ 25917085 w 667"/>
                  <a:gd name="T3" fmla="*/ 16395307 h 664"/>
                  <a:gd name="T4" fmla="*/ 25917085 w 667"/>
                  <a:gd name="T5" fmla="*/ 16395307 h 664"/>
                  <a:gd name="T6" fmla="*/ 25917085 w 667"/>
                  <a:gd name="T7" fmla="*/ 16395307 h 664"/>
                  <a:gd name="T8" fmla="*/ 25917085 w 667"/>
                  <a:gd name="T9" fmla="*/ 16395307 h 664"/>
                  <a:gd name="T10" fmla="*/ 25917085 w 667"/>
                  <a:gd name="T11" fmla="*/ 16395307 h 664"/>
                  <a:gd name="T12" fmla="*/ 25917085 w 667"/>
                  <a:gd name="T13" fmla="*/ 16395307 h 664"/>
                  <a:gd name="T14" fmla="*/ 25917085 w 667"/>
                  <a:gd name="T15" fmla="*/ 16395307 h 664"/>
                  <a:gd name="T16" fmla="*/ 25917085 w 667"/>
                  <a:gd name="T17" fmla="*/ 16395307 h 664"/>
                  <a:gd name="T18" fmla="*/ 25917085 w 667"/>
                  <a:gd name="T19" fmla="*/ 16395307 h 664"/>
                  <a:gd name="T20" fmla="*/ 25917085 w 667"/>
                  <a:gd name="T21" fmla="*/ 16395307 h 664"/>
                  <a:gd name="T22" fmla="*/ 25917085 w 667"/>
                  <a:gd name="T23" fmla="*/ 16395307 h 664"/>
                  <a:gd name="T24" fmla="*/ 25917085 w 667"/>
                  <a:gd name="T25" fmla="*/ 16395307 h 664"/>
                  <a:gd name="T26" fmla="*/ 25917085 w 667"/>
                  <a:gd name="T27" fmla="*/ 16395307 h 664"/>
                  <a:gd name="T28" fmla="*/ 25917085 w 667"/>
                  <a:gd name="T29" fmla="*/ 16395307 h 664"/>
                  <a:gd name="T30" fmla="*/ 25917085 w 667"/>
                  <a:gd name="T31" fmla="*/ 16395307 h 664"/>
                  <a:gd name="T32" fmla="*/ 25917085 w 667"/>
                  <a:gd name="T33" fmla="*/ 16395307 h 664"/>
                  <a:gd name="T34" fmla="*/ 25917085 w 667"/>
                  <a:gd name="T35" fmla="*/ 16395307 h 664"/>
                  <a:gd name="T36" fmla="*/ 25917085 w 667"/>
                  <a:gd name="T37" fmla="*/ 16395307 h 664"/>
                  <a:gd name="T38" fmla="*/ 25917085 w 667"/>
                  <a:gd name="T39" fmla="*/ 16395307 h 664"/>
                  <a:gd name="T40" fmla="*/ 25917085 w 667"/>
                  <a:gd name="T41" fmla="*/ 16395307 h 664"/>
                  <a:gd name="T42" fmla="*/ 25917085 w 667"/>
                  <a:gd name="T43" fmla="*/ 16395307 h 664"/>
                  <a:gd name="T44" fmla="*/ 25917085 w 667"/>
                  <a:gd name="T45" fmla="*/ 16395307 h 664"/>
                  <a:gd name="T46" fmla="*/ 25917085 w 667"/>
                  <a:gd name="T47" fmla="*/ 16395307 h 664"/>
                  <a:gd name="T48" fmla="*/ 25917085 w 667"/>
                  <a:gd name="T49" fmla="*/ 16395307 h 664"/>
                  <a:gd name="T50" fmla="*/ 25917085 w 667"/>
                  <a:gd name="T51" fmla="*/ 16395307 h 664"/>
                  <a:gd name="T52" fmla="*/ 25917085 w 667"/>
                  <a:gd name="T53" fmla="*/ 16395307 h 664"/>
                  <a:gd name="T54" fmla="*/ 25917085 w 667"/>
                  <a:gd name="T55" fmla="*/ 16395307 h 664"/>
                  <a:gd name="T56" fmla="*/ 25917085 w 667"/>
                  <a:gd name="T57" fmla="*/ 16395307 h 664"/>
                  <a:gd name="T58" fmla="*/ 25917085 w 667"/>
                  <a:gd name="T59" fmla="*/ 0 h 664"/>
                  <a:gd name="T60" fmla="*/ 25917085 w 667"/>
                  <a:gd name="T61" fmla="*/ 16395307 h 664"/>
                  <a:gd name="T62" fmla="*/ 25917085 w 667"/>
                  <a:gd name="T63" fmla="*/ 16395307 h 664"/>
                  <a:gd name="T64" fmla="*/ 0 w 667"/>
                  <a:gd name="T65" fmla="*/ 16395307 h 664"/>
                  <a:gd name="T66" fmla="*/ 25917085 w 667"/>
                  <a:gd name="T67" fmla="*/ 16395307 h 664"/>
                  <a:gd name="T68" fmla="*/ 25917085 w 667"/>
                  <a:gd name="T69" fmla="*/ 16395307 h 664"/>
                  <a:gd name="T70" fmla="*/ 25917085 w 667"/>
                  <a:gd name="T71" fmla="*/ 16395307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" name="Freeform 62"/>
              <p:cNvSpPr>
                <a:spLocks/>
              </p:cNvSpPr>
              <p:nvPr/>
            </p:nvSpPr>
            <p:spPr bwMode="auto">
              <a:xfrm>
                <a:off x="1872454" y="5742997"/>
                <a:ext cx="162502" cy="90682"/>
              </a:xfrm>
              <a:custGeom>
                <a:avLst/>
                <a:gdLst>
                  <a:gd name="T0" fmla="*/ 25752135 w 550"/>
                  <a:gd name="T1" fmla="*/ 16545644 h 356"/>
                  <a:gd name="T2" fmla="*/ 25752135 w 550"/>
                  <a:gd name="T3" fmla="*/ 16545644 h 356"/>
                  <a:gd name="T4" fmla="*/ 25752135 w 550"/>
                  <a:gd name="T5" fmla="*/ 16545644 h 356"/>
                  <a:gd name="T6" fmla="*/ 25752135 w 550"/>
                  <a:gd name="T7" fmla="*/ 16545644 h 356"/>
                  <a:gd name="T8" fmla="*/ 25752135 w 550"/>
                  <a:gd name="T9" fmla="*/ 16545644 h 356"/>
                  <a:gd name="T10" fmla="*/ 25752135 w 550"/>
                  <a:gd name="T11" fmla="*/ 16545644 h 356"/>
                  <a:gd name="T12" fmla="*/ 25752135 w 550"/>
                  <a:gd name="T13" fmla="*/ 16545644 h 356"/>
                  <a:gd name="T14" fmla="*/ 25752135 w 550"/>
                  <a:gd name="T15" fmla="*/ 16545644 h 356"/>
                  <a:gd name="T16" fmla="*/ 25752135 w 550"/>
                  <a:gd name="T17" fmla="*/ 16545644 h 356"/>
                  <a:gd name="T18" fmla="*/ 25752135 w 550"/>
                  <a:gd name="T19" fmla="*/ 16545644 h 356"/>
                  <a:gd name="T20" fmla="*/ 25752135 w 550"/>
                  <a:gd name="T21" fmla="*/ 16545644 h 356"/>
                  <a:gd name="T22" fmla="*/ 25752135 w 550"/>
                  <a:gd name="T23" fmla="*/ 16545644 h 356"/>
                  <a:gd name="T24" fmla="*/ 25752135 w 550"/>
                  <a:gd name="T25" fmla="*/ 16545644 h 356"/>
                  <a:gd name="T26" fmla="*/ 25752135 w 550"/>
                  <a:gd name="T27" fmla="*/ 16545644 h 356"/>
                  <a:gd name="T28" fmla="*/ 25752135 w 550"/>
                  <a:gd name="T29" fmla="*/ 16545644 h 356"/>
                  <a:gd name="T30" fmla="*/ 25752135 w 550"/>
                  <a:gd name="T31" fmla="*/ 16545644 h 356"/>
                  <a:gd name="T32" fmla="*/ 25752135 w 550"/>
                  <a:gd name="T33" fmla="*/ 16545644 h 356"/>
                  <a:gd name="T34" fmla="*/ 25752135 w 550"/>
                  <a:gd name="T35" fmla="*/ 16545644 h 356"/>
                  <a:gd name="T36" fmla="*/ 25752135 w 550"/>
                  <a:gd name="T37" fmla="*/ 16545644 h 356"/>
                  <a:gd name="T38" fmla="*/ 25752135 w 550"/>
                  <a:gd name="T39" fmla="*/ 16545644 h 356"/>
                  <a:gd name="T40" fmla="*/ 25752135 w 550"/>
                  <a:gd name="T41" fmla="*/ 16545644 h 356"/>
                  <a:gd name="T42" fmla="*/ 25752135 w 550"/>
                  <a:gd name="T43" fmla="*/ 16545644 h 356"/>
                  <a:gd name="T44" fmla="*/ 25752135 w 550"/>
                  <a:gd name="T45" fmla="*/ 16545644 h 356"/>
                  <a:gd name="T46" fmla="*/ 25752135 w 550"/>
                  <a:gd name="T47" fmla="*/ 16545644 h 356"/>
                  <a:gd name="T48" fmla="*/ 25752135 w 550"/>
                  <a:gd name="T49" fmla="*/ 16545644 h 356"/>
                  <a:gd name="T50" fmla="*/ 25752135 w 550"/>
                  <a:gd name="T51" fmla="*/ 16545644 h 356"/>
                  <a:gd name="T52" fmla="*/ 25752135 w 550"/>
                  <a:gd name="T53" fmla="*/ 16545644 h 356"/>
                  <a:gd name="T54" fmla="*/ 25752135 w 550"/>
                  <a:gd name="T55" fmla="*/ 16545644 h 356"/>
                  <a:gd name="T56" fmla="*/ 25752135 w 550"/>
                  <a:gd name="T57" fmla="*/ 16545644 h 356"/>
                  <a:gd name="T58" fmla="*/ 25752135 w 550"/>
                  <a:gd name="T59" fmla="*/ 16545644 h 356"/>
                  <a:gd name="T60" fmla="*/ 25752135 w 550"/>
                  <a:gd name="T61" fmla="*/ 0 h 356"/>
                  <a:gd name="T62" fmla="*/ 25752135 w 550"/>
                  <a:gd name="T63" fmla="*/ 16545644 h 356"/>
                  <a:gd name="T64" fmla="*/ 25752135 w 550"/>
                  <a:gd name="T65" fmla="*/ 16545644 h 356"/>
                  <a:gd name="T66" fmla="*/ 25752135 w 550"/>
                  <a:gd name="T67" fmla="*/ 16545644 h 356"/>
                  <a:gd name="T68" fmla="*/ 25752135 w 550"/>
                  <a:gd name="T69" fmla="*/ 16545644 h 356"/>
                  <a:gd name="T70" fmla="*/ 25752135 w 550"/>
                  <a:gd name="T71" fmla="*/ 16545644 h 356"/>
                  <a:gd name="T72" fmla="*/ 25752135 w 550"/>
                  <a:gd name="T73" fmla="*/ 16545644 h 356"/>
                  <a:gd name="T74" fmla="*/ 25752135 w 550"/>
                  <a:gd name="T75" fmla="*/ 16545644 h 356"/>
                  <a:gd name="T76" fmla="*/ 25752135 w 550"/>
                  <a:gd name="T77" fmla="*/ 16545644 h 356"/>
                  <a:gd name="T78" fmla="*/ 25752135 w 550"/>
                  <a:gd name="T79" fmla="*/ 16545644 h 356"/>
                  <a:gd name="T80" fmla="*/ 25752135 w 550"/>
                  <a:gd name="T81" fmla="*/ 16545644 h 356"/>
                  <a:gd name="T82" fmla="*/ 0 w 550"/>
                  <a:gd name="T83" fmla="*/ 16545644 h 356"/>
                  <a:gd name="T84" fmla="*/ 25752135 w 550"/>
                  <a:gd name="T85" fmla="*/ 16545644 h 356"/>
                  <a:gd name="T86" fmla="*/ 25752135 w 550"/>
                  <a:gd name="T87" fmla="*/ 16545644 h 356"/>
                  <a:gd name="T88" fmla="*/ 25752135 w 550"/>
                  <a:gd name="T89" fmla="*/ 16545644 h 356"/>
                  <a:gd name="T90" fmla="*/ 25752135 w 550"/>
                  <a:gd name="T91" fmla="*/ 16545644 h 356"/>
                  <a:gd name="T92" fmla="*/ 25752135 w 550"/>
                  <a:gd name="T93" fmla="*/ 16545644 h 356"/>
                  <a:gd name="T94" fmla="*/ 25752135 w 550"/>
                  <a:gd name="T95" fmla="*/ 16545644 h 356"/>
                  <a:gd name="T96" fmla="*/ 25752135 w 550"/>
                  <a:gd name="T97" fmla="*/ 16545644 h 356"/>
                  <a:gd name="T98" fmla="*/ 25752135 w 550"/>
                  <a:gd name="T99" fmla="*/ 16545644 h 356"/>
                  <a:gd name="T100" fmla="*/ 25752135 w 550"/>
                  <a:gd name="T101" fmla="*/ 16545644 h 356"/>
                  <a:gd name="T102" fmla="*/ 25752135 w 550"/>
                  <a:gd name="T103" fmla="*/ 16545644 h 356"/>
                  <a:gd name="T104" fmla="*/ 25752135 w 550"/>
                  <a:gd name="T105" fmla="*/ 16545644 h 356"/>
                  <a:gd name="T106" fmla="*/ 25752135 w 550"/>
                  <a:gd name="T107" fmla="*/ 16545644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8" name="Freeform 63"/>
              <p:cNvSpPr>
                <a:spLocks/>
              </p:cNvSpPr>
              <p:nvPr/>
            </p:nvSpPr>
            <p:spPr bwMode="auto">
              <a:xfrm>
                <a:off x="1872454" y="5742997"/>
                <a:ext cx="162502" cy="90682"/>
              </a:xfrm>
              <a:custGeom>
                <a:avLst/>
                <a:gdLst>
                  <a:gd name="T0" fmla="*/ 25752135 w 550"/>
                  <a:gd name="T1" fmla="*/ 16545644 h 356"/>
                  <a:gd name="T2" fmla="*/ 25752135 w 550"/>
                  <a:gd name="T3" fmla="*/ 16545644 h 356"/>
                  <a:gd name="T4" fmla="*/ 25752135 w 550"/>
                  <a:gd name="T5" fmla="*/ 16545644 h 356"/>
                  <a:gd name="T6" fmla="*/ 25752135 w 550"/>
                  <a:gd name="T7" fmla="*/ 16545644 h 356"/>
                  <a:gd name="T8" fmla="*/ 25752135 w 550"/>
                  <a:gd name="T9" fmla="*/ 16545644 h 356"/>
                  <a:gd name="T10" fmla="*/ 25752135 w 550"/>
                  <a:gd name="T11" fmla="*/ 16545644 h 356"/>
                  <a:gd name="T12" fmla="*/ 25752135 w 550"/>
                  <a:gd name="T13" fmla="*/ 16545644 h 356"/>
                  <a:gd name="T14" fmla="*/ 25752135 w 550"/>
                  <a:gd name="T15" fmla="*/ 16545644 h 356"/>
                  <a:gd name="T16" fmla="*/ 25752135 w 550"/>
                  <a:gd name="T17" fmla="*/ 16545644 h 356"/>
                  <a:gd name="T18" fmla="*/ 25752135 w 550"/>
                  <a:gd name="T19" fmla="*/ 16545644 h 356"/>
                  <a:gd name="T20" fmla="*/ 25752135 w 550"/>
                  <a:gd name="T21" fmla="*/ 16545644 h 356"/>
                  <a:gd name="T22" fmla="*/ 25752135 w 550"/>
                  <a:gd name="T23" fmla="*/ 16545644 h 356"/>
                  <a:gd name="T24" fmla="*/ 25752135 w 550"/>
                  <a:gd name="T25" fmla="*/ 16545644 h 356"/>
                  <a:gd name="T26" fmla="*/ 25752135 w 550"/>
                  <a:gd name="T27" fmla="*/ 16545644 h 356"/>
                  <a:gd name="T28" fmla="*/ 25752135 w 550"/>
                  <a:gd name="T29" fmla="*/ 16545644 h 356"/>
                  <a:gd name="T30" fmla="*/ 25752135 w 550"/>
                  <a:gd name="T31" fmla="*/ 16545644 h 356"/>
                  <a:gd name="T32" fmla="*/ 25752135 w 550"/>
                  <a:gd name="T33" fmla="*/ 16545644 h 356"/>
                  <a:gd name="T34" fmla="*/ 25752135 w 550"/>
                  <a:gd name="T35" fmla="*/ 16545644 h 356"/>
                  <a:gd name="T36" fmla="*/ 25752135 w 550"/>
                  <a:gd name="T37" fmla="*/ 16545644 h 356"/>
                  <a:gd name="T38" fmla="*/ 25752135 w 550"/>
                  <a:gd name="T39" fmla="*/ 16545644 h 356"/>
                  <a:gd name="T40" fmla="*/ 25752135 w 550"/>
                  <a:gd name="T41" fmla="*/ 16545644 h 356"/>
                  <a:gd name="T42" fmla="*/ 25752135 w 550"/>
                  <a:gd name="T43" fmla="*/ 16545644 h 356"/>
                  <a:gd name="T44" fmla="*/ 25752135 w 550"/>
                  <a:gd name="T45" fmla="*/ 16545644 h 356"/>
                  <a:gd name="T46" fmla="*/ 25752135 w 550"/>
                  <a:gd name="T47" fmla="*/ 16545644 h 356"/>
                  <a:gd name="T48" fmla="*/ 25752135 w 550"/>
                  <a:gd name="T49" fmla="*/ 16545644 h 356"/>
                  <a:gd name="T50" fmla="*/ 25752135 w 550"/>
                  <a:gd name="T51" fmla="*/ 16545644 h 356"/>
                  <a:gd name="T52" fmla="*/ 25752135 w 550"/>
                  <a:gd name="T53" fmla="*/ 16545644 h 356"/>
                  <a:gd name="T54" fmla="*/ 25752135 w 550"/>
                  <a:gd name="T55" fmla="*/ 16545644 h 356"/>
                  <a:gd name="T56" fmla="*/ 25752135 w 550"/>
                  <a:gd name="T57" fmla="*/ 16545644 h 356"/>
                  <a:gd name="T58" fmla="*/ 25752135 w 550"/>
                  <a:gd name="T59" fmla="*/ 16545644 h 356"/>
                  <a:gd name="T60" fmla="*/ 25752135 w 550"/>
                  <a:gd name="T61" fmla="*/ 0 h 356"/>
                  <a:gd name="T62" fmla="*/ 25752135 w 550"/>
                  <a:gd name="T63" fmla="*/ 16545644 h 356"/>
                  <a:gd name="T64" fmla="*/ 25752135 w 550"/>
                  <a:gd name="T65" fmla="*/ 16545644 h 356"/>
                  <a:gd name="T66" fmla="*/ 25752135 w 550"/>
                  <a:gd name="T67" fmla="*/ 16545644 h 356"/>
                  <a:gd name="T68" fmla="*/ 25752135 w 550"/>
                  <a:gd name="T69" fmla="*/ 16545644 h 356"/>
                  <a:gd name="T70" fmla="*/ 25752135 w 550"/>
                  <a:gd name="T71" fmla="*/ 16545644 h 356"/>
                  <a:gd name="T72" fmla="*/ 25752135 w 550"/>
                  <a:gd name="T73" fmla="*/ 16545644 h 356"/>
                  <a:gd name="T74" fmla="*/ 25752135 w 550"/>
                  <a:gd name="T75" fmla="*/ 16545644 h 356"/>
                  <a:gd name="T76" fmla="*/ 25752135 w 550"/>
                  <a:gd name="T77" fmla="*/ 16545644 h 356"/>
                  <a:gd name="T78" fmla="*/ 25752135 w 550"/>
                  <a:gd name="T79" fmla="*/ 16545644 h 356"/>
                  <a:gd name="T80" fmla="*/ 25752135 w 550"/>
                  <a:gd name="T81" fmla="*/ 16545644 h 356"/>
                  <a:gd name="T82" fmla="*/ 0 w 550"/>
                  <a:gd name="T83" fmla="*/ 16545644 h 356"/>
                  <a:gd name="T84" fmla="*/ 25752135 w 550"/>
                  <a:gd name="T85" fmla="*/ 16545644 h 356"/>
                  <a:gd name="T86" fmla="*/ 25752135 w 550"/>
                  <a:gd name="T87" fmla="*/ 16545644 h 356"/>
                  <a:gd name="T88" fmla="*/ 25752135 w 550"/>
                  <a:gd name="T89" fmla="*/ 16545644 h 356"/>
                  <a:gd name="T90" fmla="*/ 25752135 w 550"/>
                  <a:gd name="T91" fmla="*/ 16545644 h 356"/>
                  <a:gd name="T92" fmla="*/ 25752135 w 550"/>
                  <a:gd name="T93" fmla="*/ 16545644 h 356"/>
                  <a:gd name="T94" fmla="*/ 25752135 w 550"/>
                  <a:gd name="T95" fmla="*/ 16545644 h 356"/>
                  <a:gd name="T96" fmla="*/ 25752135 w 550"/>
                  <a:gd name="T97" fmla="*/ 16545644 h 356"/>
                  <a:gd name="T98" fmla="*/ 25752135 w 550"/>
                  <a:gd name="T99" fmla="*/ 16545644 h 356"/>
                  <a:gd name="T100" fmla="*/ 25752135 w 550"/>
                  <a:gd name="T101" fmla="*/ 16545644 h 356"/>
                  <a:gd name="T102" fmla="*/ 25752135 w 550"/>
                  <a:gd name="T103" fmla="*/ 16545644 h 356"/>
                  <a:gd name="T104" fmla="*/ 25752135 w 550"/>
                  <a:gd name="T105" fmla="*/ 16545644 h 356"/>
                  <a:gd name="T106" fmla="*/ 25752135 w 550"/>
                  <a:gd name="T107" fmla="*/ 16545644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" name="Freeform 64"/>
              <p:cNvSpPr>
                <a:spLocks/>
              </p:cNvSpPr>
              <p:nvPr/>
            </p:nvSpPr>
            <p:spPr bwMode="auto">
              <a:xfrm>
                <a:off x="1807453" y="5496281"/>
                <a:ext cx="332095" cy="151474"/>
              </a:xfrm>
              <a:custGeom>
                <a:avLst/>
                <a:gdLst>
                  <a:gd name="T0" fmla="*/ 0 w 1125"/>
                  <a:gd name="T1" fmla="*/ 16232795 h 598"/>
                  <a:gd name="T2" fmla="*/ 0 w 1125"/>
                  <a:gd name="T3" fmla="*/ 16232795 h 598"/>
                  <a:gd name="T4" fmla="*/ 0 w 1125"/>
                  <a:gd name="T5" fmla="*/ 16232795 h 598"/>
                  <a:gd name="T6" fmla="*/ 0 w 1125"/>
                  <a:gd name="T7" fmla="*/ 16232795 h 598"/>
                  <a:gd name="T8" fmla="*/ 0 w 1125"/>
                  <a:gd name="T9" fmla="*/ 16232795 h 598"/>
                  <a:gd name="T10" fmla="*/ 0 w 1125"/>
                  <a:gd name="T11" fmla="*/ 16232795 h 598"/>
                  <a:gd name="T12" fmla="*/ 0 w 1125"/>
                  <a:gd name="T13" fmla="*/ 16232795 h 598"/>
                  <a:gd name="T14" fmla="*/ 0 w 1125"/>
                  <a:gd name="T15" fmla="*/ 16232795 h 598"/>
                  <a:gd name="T16" fmla="*/ 0 w 1125"/>
                  <a:gd name="T17" fmla="*/ 16232795 h 598"/>
                  <a:gd name="T18" fmla="*/ 0 w 1125"/>
                  <a:gd name="T19" fmla="*/ 16232795 h 598"/>
                  <a:gd name="T20" fmla="*/ 0 w 1125"/>
                  <a:gd name="T21" fmla="*/ 16232795 h 598"/>
                  <a:gd name="T22" fmla="*/ 0 w 1125"/>
                  <a:gd name="T23" fmla="*/ 16232795 h 598"/>
                  <a:gd name="T24" fmla="*/ 0 w 1125"/>
                  <a:gd name="T25" fmla="*/ 16232795 h 598"/>
                  <a:gd name="T26" fmla="*/ 0 w 1125"/>
                  <a:gd name="T27" fmla="*/ 16232795 h 598"/>
                  <a:gd name="T28" fmla="*/ 0 w 1125"/>
                  <a:gd name="T29" fmla="*/ 16232795 h 598"/>
                  <a:gd name="T30" fmla="*/ 0 w 1125"/>
                  <a:gd name="T31" fmla="*/ 16232795 h 598"/>
                  <a:gd name="T32" fmla="*/ 0 w 1125"/>
                  <a:gd name="T33" fmla="*/ 16232795 h 598"/>
                  <a:gd name="T34" fmla="*/ 0 w 1125"/>
                  <a:gd name="T35" fmla="*/ 16232795 h 598"/>
                  <a:gd name="T36" fmla="*/ 0 w 1125"/>
                  <a:gd name="T37" fmla="*/ 16232795 h 598"/>
                  <a:gd name="T38" fmla="*/ 0 w 1125"/>
                  <a:gd name="T39" fmla="*/ 16232795 h 598"/>
                  <a:gd name="T40" fmla="*/ 0 w 1125"/>
                  <a:gd name="T41" fmla="*/ 16232795 h 598"/>
                  <a:gd name="T42" fmla="*/ 0 w 1125"/>
                  <a:gd name="T43" fmla="*/ 16232795 h 598"/>
                  <a:gd name="T44" fmla="*/ 0 w 1125"/>
                  <a:gd name="T45" fmla="*/ 16232795 h 598"/>
                  <a:gd name="T46" fmla="*/ 0 w 1125"/>
                  <a:gd name="T47" fmla="*/ 16232795 h 598"/>
                  <a:gd name="T48" fmla="*/ 0 w 1125"/>
                  <a:gd name="T49" fmla="*/ 16232795 h 598"/>
                  <a:gd name="T50" fmla="*/ 0 w 1125"/>
                  <a:gd name="T51" fmla="*/ 16232795 h 598"/>
                  <a:gd name="T52" fmla="*/ 0 w 1125"/>
                  <a:gd name="T53" fmla="*/ 16232795 h 598"/>
                  <a:gd name="T54" fmla="*/ 0 w 1125"/>
                  <a:gd name="T55" fmla="*/ 16232795 h 598"/>
                  <a:gd name="T56" fmla="*/ 0 w 1125"/>
                  <a:gd name="T57" fmla="*/ 16232795 h 598"/>
                  <a:gd name="T58" fmla="*/ 0 w 1125"/>
                  <a:gd name="T59" fmla="*/ 16232795 h 598"/>
                  <a:gd name="T60" fmla="*/ 0 w 1125"/>
                  <a:gd name="T61" fmla="*/ 16232795 h 598"/>
                  <a:gd name="T62" fmla="*/ 0 w 1125"/>
                  <a:gd name="T63" fmla="*/ 16232795 h 598"/>
                  <a:gd name="T64" fmla="*/ 0 w 1125"/>
                  <a:gd name="T65" fmla="*/ 16232795 h 598"/>
                  <a:gd name="T66" fmla="*/ 0 w 1125"/>
                  <a:gd name="T67" fmla="*/ 16232795 h 598"/>
                  <a:gd name="T68" fmla="*/ 0 w 1125"/>
                  <a:gd name="T69" fmla="*/ 16232795 h 598"/>
                  <a:gd name="T70" fmla="*/ 0 w 1125"/>
                  <a:gd name="T71" fmla="*/ 16232795 h 598"/>
                  <a:gd name="T72" fmla="*/ 0 w 1125"/>
                  <a:gd name="T73" fmla="*/ 16232795 h 598"/>
                  <a:gd name="T74" fmla="*/ 0 w 1125"/>
                  <a:gd name="T75" fmla="*/ 16232795 h 598"/>
                  <a:gd name="T76" fmla="*/ 0 w 1125"/>
                  <a:gd name="T77" fmla="*/ 16232795 h 598"/>
                  <a:gd name="T78" fmla="*/ 0 w 1125"/>
                  <a:gd name="T79" fmla="*/ 16232795 h 598"/>
                  <a:gd name="T80" fmla="*/ 0 w 1125"/>
                  <a:gd name="T81" fmla="*/ 16232795 h 598"/>
                  <a:gd name="T82" fmla="*/ 0 w 1125"/>
                  <a:gd name="T83" fmla="*/ 16232795 h 598"/>
                  <a:gd name="T84" fmla="*/ 0 w 1125"/>
                  <a:gd name="T85" fmla="*/ 16232795 h 598"/>
                  <a:gd name="T86" fmla="*/ 0 w 1125"/>
                  <a:gd name="T87" fmla="*/ 0 h 598"/>
                  <a:gd name="T88" fmla="*/ 0 w 1125"/>
                  <a:gd name="T89" fmla="*/ 16232795 h 598"/>
                  <a:gd name="T90" fmla="*/ 0 w 1125"/>
                  <a:gd name="T91" fmla="*/ 16232795 h 598"/>
                  <a:gd name="T92" fmla="*/ 0 w 1125"/>
                  <a:gd name="T93" fmla="*/ 16232795 h 598"/>
                  <a:gd name="T94" fmla="*/ 0 w 1125"/>
                  <a:gd name="T95" fmla="*/ 16232795 h 598"/>
                  <a:gd name="T96" fmla="*/ 0 w 1125"/>
                  <a:gd name="T97" fmla="*/ 16232795 h 598"/>
                  <a:gd name="T98" fmla="*/ 0 w 1125"/>
                  <a:gd name="T99" fmla="*/ 16232795 h 598"/>
                  <a:gd name="T100" fmla="*/ 0 w 1125"/>
                  <a:gd name="T101" fmla="*/ 16232795 h 598"/>
                  <a:gd name="T102" fmla="*/ 0 w 1125"/>
                  <a:gd name="T103" fmla="*/ 16232795 h 598"/>
                  <a:gd name="T104" fmla="*/ 0 w 1125"/>
                  <a:gd name="T105" fmla="*/ 16232795 h 598"/>
                  <a:gd name="T106" fmla="*/ 0 w 1125"/>
                  <a:gd name="T107" fmla="*/ 16232795 h 598"/>
                  <a:gd name="T108" fmla="*/ 0 w 1125"/>
                  <a:gd name="T109" fmla="*/ 16232795 h 598"/>
                  <a:gd name="T110" fmla="*/ 0 w 1125"/>
                  <a:gd name="T111" fmla="*/ 16232795 h 598"/>
                  <a:gd name="T112" fmla="*/ 0 w 1125"/>
                  <a:gd name="T113" fmla="*/ 16232795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0" name="Freeform 65"/>
              <p:cNvSpPr>
                <a:spLocks/>
              </p:cNvSpPr>
              <p:nvPr/>
            </p:nvSpPr>
            <p:spPr bwMode="auto">
              <a:xfrm>
                <a:off x="1807453" y="5496281"/>
                <a:ext cx="332095" cy="151474"/>
              </a:xfrm>
              <a:custGeom>
                <a:avLst/>
                <a:gdLst>
                  <a:gd name="T0" fmla="*/ 0 w 1125"/>
                  <a:gd name="T1" fmla="*/ 16232795 h 598"/>
                  <a:gd name="T2" fmla="*/ 0 w 1125"/>
                  <a:gd name="T3" fmla="*/ 16232795 h 598"/>
                  <a:gd name="T4" fmla="*/ 0 w 1125"/>
                  <a:gd name="T5" fmla="*/ 16232795 h 598"/>
                  <a:gd name="T6" fmla="*/ 0 w 1125"/>
                  <a:gd name="T7" fmla="*/ 16232795 h 598"/>
                  <a:gd name="T8" fmla="*/ 0 w 1125"/>
                  <a:gd name="T9" fmla="*/ 16232795 h 598"/>
                  <a:gd name="T10" fmla="*/ 0 w 1125"/>
                  <a:gd name="T11" fmla="*/ 16232795 h 598"/>
                  <a:gd name="T12" fmla="*/ 0 w 1125"/>
                  <a:gd name="T13" fmla="*/ 16232795 h 598"/>
                  <a:gd name="T14" fmla="*/ 0 w 1125"/>
                  <a:gd name="T15" fmla="*/ 16232795 h 598"/>
                  <a:gd name="T16" fmla="*/ 0 w 1125"/>
                  <a:gd name="T17" fmla="*/ 16232795 h 598"/>
                  <a:gd name="T18" fmla="*/ 0 w 1125"/>
                  <a:gd name="T19" fmla="*/ 16232795 h 598"/>
                  <a:gd name="T20" fmla="*/ 0 w 1125"/>
                  <a:gd name="T21" fmla="*/ 16232795 h 598"/>
                  <a:gd name="T22" fmla="*/ 0 w 1125"/>
                  <a:gd name="T23" fmla="*/ 16232795 h 598"/>
                  <a:gd name="T24" fmla="*/ 0 w 1125"/>
                  <a:gd name="T25" fmla="*/ 16232795 h 598"/>
                  <a:gd name="T26" fmla="*/ 0 w 1125"/>
                  <a:gd name="T27" fmla="*/ 16232795 h 598"/>
                  <a:gd name="T28" fmla="*/ 0 w 1125"/>
                  <a:gd name="T29" fmla="*/ 16232795 h 598"/>
                  <a:gd name="T30" fmla="*/ 0 w 1125"/>
                  <a:gd name="T31" fmla="*/ 16232795 h 598"/>
                  <a:gd name="T32" fmla="*/ 0 w 1125"/>
                  <a:gd name="T33" fmla="*/ 16232795 h 598"/>
                  <a:gd name="T34" fmla="*/ 0 w 1125"/>
                  <a:gd name="T35" fmla="*/ 16232795 h 598"/>
                  <a:gd name="T36" fmla="*/ 0 w 1125"/>
                  <a:gd name="T37" fmla="*/ 16232795 h 598"/>
                  <a:gd name="T38" fmla="*/ 0 w 1125"/>
                  <a:gd name="T39" fmla="*/ 16232795 h 598"/>
                  <a:gd name="T40" fmla="*/ 0 w 1125"/>
                  <a:gd name="T41" fmla="*/ 16232795 h 598"/>
                  <a:gd name="T42" fmla="*/ 0 w 1125"/>
                  <a:gd name="T43" fmla="*/ 16232795 h 598"/>
                  <a:gd name="T44" fmla="*/ 0 w 1125"/>
                  <a:gd name="T45" fmla="*/ 16232795 h 598"/>
                  <a:gd name="T46" fmla="*/ 0 w 1125"/>
                  <a:gd name="T47" fmla="*/ 16232795 h 598"/>
                  <a:gd name="T48" fmla="*/ 0 w 1125"/>
                  <a:gd name="T49" fmla="*/ 16232795 h 598"/>
                  <a:gd name="T50" fmla="*/ 0 w 1125"/>
                  <a:gd name="T51" fmla="*/ 16232795 h 598"/>
                  <a:gd name="T52" fmla="*/ 0 w 1125"/>
                  <a:gd name="T53" fmla="*/ 16232795 h 598"/>
                  <a:gd name="T54" fmla="*/ 0 w 1125"/>
                  <a:gd name="T55" fmla="*/ 16232795 h 598"/>
                  <a:gd name="T56" fmla="*/ 0 w 1125"/>
                  <a:gd name="T57" fmla="*/ 16232795 h 598"/>
                  <a:gd name="T58" fmla="*/ 0 w 1125"/>
                  <a:gd name="T59" fmla="*/ 16232795 h 598"/>
                  <a:gd name="T60" fmla="*/ 0 w 1125"/>
                  <a:gd name="T61" fmla="*/ 16232795 h 598"/>
                  <a:gd name="T62" fmla="*/ 0 w 1125"/>
                  <a:gd name="T63" fmla="*/ 16232795 h 598"/>
                  <a:gd name="T64" fmla="*/ 0 w 1125"/>
                  <a:gd name="T65" fmla="*/ 16232795 h 598"/>
                  <a:gd name="T66" fmla="*/ 0 w 1125"/>
                  <a:gd name="T67" fmla="*/ 16232795 h 598"/>
                  <a:gd name="T68" fmla="*/ 0 w 1125"/>
                  <a:gd name="T69" fmla="*/ 16232795 h 598"/>
                  <a:gd name="T70" fmla="*/ 0 w 1125"/>
                  <a:gd name="T71" fmla="*/ 16232795 h 598"/>
                  <a:gd name="T72" fmla="*/ 0 w 1125"/>
                  <a:gd name="T73" fmla="*/ 16232795 h 598"/>
                  <a:gd name="T74" fmla="*/ 0 w 1125"/>
                  <a:gd name="T75" fmla="*/ 16232795 h 598"/>
                  <a:gd name="T76" fmla="*/ 0 w 1125"/>
                  <a:gd name="T77" fmla="*/ 16232795 h 598"/>
                  <a:gd name="T78" fmla="*/ 0 w 1125"/>
                  <a:gd name="T79" fmla="*/ 16232795 h 598"/>
                  <a:gd name="T80" fmla="*/ 0 w 1125"/>
                  <a:gd name="T81" fmla="*/ 16232795 h 598"/>
                  <a:gd name="T82" fmla="*/ 0 w 1125"/>
                  <a:gd name="T83" fmla="*/ 16232795 h 598"/>
                  <a:gd name="T84" fmla="*/ 0 w 1125"/>
                  <a:gd name="T85" fmla="*/ 16232795 h 598"/>
                  <a:gd name="T86" fmla="*/ 0 w 1125"/>
                  <a:gd name="T87" fmla="*/ 0 h 598"/>
                  <a:gd name="T88" fmla="*/ 0 w 1125"/>
                  <a:gd name="T89" fmla="*/ 16232795 h 598"/>
                  <a:gd name="T90" fmla="*/ 0 w 1125"/>
                  <a:gd name="T91" fmla="*/ 16232795 h 598"/>
                  <a:gd name="T92" fmla="*/ 0 w 1125"/>
                  <a:gd name="T93" fmla="*/ 16232795 h 598"/>
                  <a:gd name="T94" fmla="*/ 0 w 1125"/>
                  <a:gd name="T95" fmla="*/ 16232795 h 598"/>
                  <a:gd name="T96" fmla="*/ 0 w 1125"/>
                  <a:gd name="T97" fmla="*/ 16232795 h 598"/>
                  <a:gd name="T98" fmla="*/ 0 w 1125"/>
                  <a:gd name="T99" fmla="*/ 16232795 h 598"/>
                  <a:gd name="T100" fmla="*/ 0 w 1125"/>
                  <a:gd name="T101" fmla="*/ 16232795 h 598"/>
                  <a:gd name="T102" fmla="*/ 0 w 1125"/>
                  <a:gd name="T103" fmla="*/ 16232795 h 598"/>
                  <a:gd name="T104" fmla="*/ 0 w 1125"/>
                  <a:gd name="T105" fmla="*/ 16232795 h 598"/>
                  <a:gd name="T106" fmla="*/ 0 w 1125"/>
                  <a:gd name="T107" fmla="*/ 16232795 h 598"/>
                  <a:gd name="T108" fmla="*/ 0 w 1125"/>
                  <a:gd name="T109" fmla="*/ 16232795 h 598"/>
                  <a:gd name="T110" fmla="*/ 0 w 1125"/>
                  <a:gd name="T111" fmla="*/ 16232795 h 598"/>
                  <a:gd name="T112" fmla="*/ 0 w 1125"/>
                  <a:gd name="T113" fmla="*/ 16232795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" name="Freeform 66"/>
              <p:cNvSpPr>
                <a:spLocks/>
              </p:cNvSpPr>
              <p:nvPr/>
            </p:nvSpPr>
            <p:spPr bwMode="auto">
              <a:xfrm>
                <a:off x="1674497" y="5620399"/>
                <a:ext cx="385869" cy="147421"/>
              </a:xfrm>
              <a:custGeom>
                <a:avLst/>
                <a:gdLst>
                  <a:gd name="T0" fmla="*/ 0 w 1307"/>
                  <a:gd name="T1" fmla="*/ 16353074 h 581"/>
                  <a:gd name="T2" fmla="*/ 0 w 1307"/>
                  <a:gd name="T3" fmla="*/ 16353074 h 581"/>
                  <a:gd name="T4" fmla="*/ 0 w 1307"/>
                  <a:gd name="T5" fmla="*/ 16353074 h 581"/>
                  <a:gd name="T6" fmla="*/ 0 w 1307"/>
                  <a:gd name="T7" fmla="*/ 16353074 h 581"/>
                  <a:gd name="T8" fmla="*/ 0 w 1307"/>
                  <a:gd name="T9" fmla="*/ 16353074 h 581"/>
                  <a:gd name="T10" fmla="*/ 0 w 1307"/>
                  <a:gd name="T11" fmla="*/ 16353074 h 581"/>
                  <a:gd name="T12" fmla="*/ 0 w 1307"/>
                  <a:gd name="T13" fmla="*/ 16353074 h 581"/>
                  <a:gd name="T14" fmla="*/ 0 w 1307"/>
                  <a:gd name="T15" fmla="*/ 0 h 581"/>
                  <a:gd name="T16" fmla="*/ 0 w 1307"/>
                  <a:gd name="T17" fmla="*/ 16353074 h 581"/>
                  <a:gd name="T18" fmla="*/ 0 w 1307"/>
                  <a:gd name="T19" fmla="*/ 16353074 h 581"/>
                  <a:gd name="T20" fmla="*/ 0 w 1307"/>
                  <a:gd name="T21" fmla="*/ 16353074 h 581"/>
                  <a:gd name="T22" fmla="*/ 0 w 1307"/>
                  <a:gd name="T23" fmla="*/ 16353074 h 581"/>
                  <a:gd name="T24" fmla="*/ 0 w 1307"/>
                  <a:gd name="T25" fmla="*/ 16353074 h 581"/>
                  <a:gd name="T26" fmla="*/ 0 w 1307"/>
                  <a:gd name="T27" fmla="*/ 16353074 h 581"/>
                  <a:gd name="T28" fmla="*/ 0 w 1307"/>
                  <a:gd name="T29" fmla="*/ 16353074 h 581"/>
                  <a:gd name="T30" fmla="*/ 0 w 1307"/>
                  <a:gd name="T31" fmla="*/ 16353074 h 581"/>
                  <a:gd name="T32" fmla="*/ 0 w 1307"/>
                  <a:gd name="T33" fmla="*/ 16353074 h 581"/>
                  <a:gd name="T34" fmla="*/ 0 w 1307"/>
                  <a:gd name="T35" fmla="*/ 16353074 h 581"/>
                  <a:gd name="T36" fmla="*/ 0 w 1307"/>
                  <a:gd name="T37" fmla="*/ 16353074 h 581"/>
                  <a:gd name="T38" fmla="*/ 0 w 1307"/>
                  <a:gd name="T39" fmla="*/ 16353074 h 581"/>
                  <a:gd name="T40" fmla="*/ 0 w 1307"/>
                  <a:gd name="T41" fmla="*/ 16353074 h 581"/>
                  <a:gd name="T42" fmla="*/ 0 w 1307"/>
                  <a:gd name="T43" fmla="*/ 16353074 h 581"/>
                  <a:gd name="T44" fmla="*/ 0 w 1307"/>
                  <a:gd name="T45" fmla="*/ 16353074 h 581"/>
                  <a:gd name="T46" fmla="*/ 0 w 1307"/>
                  <a:gd name="T47" fmla="*/ 16353074 h 581"/>
                  <a:gd name="T48" fmla="*/ 0 w 1307"/>
                  <a:gd name="T49" fmla="*/ 16353074 h 581"/>
                  <a:gd name="T50" fmla="*/ 0 w 1307"/>
                  <a:gd name="T51" fmla="*/ 16353074 h 581"/>
                  <a:gd name="T52" fmla="*/ 0 w 1307"/>
                  <a:gd name="T53" fmla="*/ 16353074 h 581"/>
                  <a:gd name="T54" fmla="*/ 0 w 1307"/>
                  <a:gd name="T55" fmla="*/ 16353074 h 581"/>
                  <a:gd name="T56" fmla="*/ 0 w 1307"/>
                  <a:gd name="T57" fmla="*/ 16353074 h 581"/>
                  <a:gd name="T58" fmla="*/ 0 w 1307"/>
                  <a:gd name="T59" fmla="*/ 16353074 h 581"/>
                  <a:gd name="T60" fmla="*/ 0 w 1307"/>
                  <a:gd name="T61" fmla="*/ 16353074 h 581"/>
                  <a:gd name="T62" fmla="*/ 0 w 1307"/>
                  <a:gd name="T63" fmla="*/ 16353074 h 581"/>
                  <a:gd name="T64" fmla="*/ 0 w 1307"/>
                  <a:gd name="T65" fmla="*/ 16353074 h 581"/>
                  <a:gd name="T66" fmla="*/ 0 w 1307"/>
                  <a:gd name="T67" fmla="*/ 16353074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2" name="Freeform 67"/>
              <p:cNvSpPr>
                <a:spLocks/>
              </p:cNvSpPr>
              <p:nvPr/>
            </p:nvSpPr>
            <p:spPr bwMode="auto">
              <a:xfrm>
                <a:off x="1674497" y="5620399"/>
                <a:ext cx="385869" cy="147421"/>
              </a:xfrm>
              <a:custGeom>
                <a:avLst/>
                <a:gdLst>
                  <a:gd name="T0" fmla="*/ 0 w 1307"/>
                  <a:gd name="T1" fmla="*/ 16353074 h 581"/>
                  <a:gd name="T2" fmla="*/ 0 w 1307"/>
                  <a:gd name="T3" fmla="*/ 16353074 h 581"/>
                  <a:gd name="T4" fmla="*/ 0 w 1307"/>
                  <a:gd name="T5" fmla="*/ 16353074 h 581"/>
                  <a:gd name="T6" fmla="*/ 0 w 1307"/>
                  <a:gd name="T7" fmla="*/ 16353074 h 581"/>
                  <a:gd name="T8" fmla="*/ 0 w 1307"/>
                  <a:gd name="T9" fmla="*/ 16353074 h 581"/>
                  <a:gd name="T10" fmla="*/ 0 w 1307"/>
                  <a:gd name="T11" fmla="*/ 16353074 h 581"/>
                  <a:gd name="T12" fmla="*/ 0 w 1307"/>
                  <a:gd name="T13" fmla="*/ 16353074 h 581"/>
                  <a:gd name="T14" fmla="*/ 0 w 1307"/>
                  <a:gd name="T15" fmla="*/ 0 h 581"/>
                  <a:gd name="T16" fmla="*/ 0 w 1307"/>
                  <a:gd name="T17" fmla="*/ 16353074 h 581"/>
                  <a:gd name="T18" fmla="*/ 0 w 1307"/>
                  <a:gd name="T19" fmla="*/ 16353074 h 581"/>
                  <a:gd name="T20" fmla="*/ 0 w 1307"/>
                  <a:gd name="T21" fmla="*/ 16353074 h 581"/>
                  <a:gd name="T22" fmla="*/ 0 w 1307"/>
                  <a:gd name="T23" fmla="*/ 16353074 h 581"/>
                  <a:gd name="T24" fmla="*/ 0 w 1307"/>
                  <a:gd name="T25" fmla="*/ 16353074 h 581"/>
                  <a:gd name="T26" fmla="*/ 0 w 1307"/>
                  <a:gd name="T27" fmla="*/ 16353074 h 581"/>
                  <a:gd name="T28" fmla="*/ 0 w 1307"/>
                  <a:gd name="T29" fmla="*/ 16353074 h 581"/>
                  <a:gd name="T30" fmla="*/ 0 w 1307"/>
                  <a:gd name="T31" fmla="*/ 16353074 h 581"/>
                  <a:gd name="T32" fmla="*/ 0 w 1307"/>
                  <a:gd name="T33" fmla="*/ 16353074 h 581"/>
                  <a:gd name="T34" fmla="*/ 0 w 1307"/>
                  <a:gd name="T35" fmla="*/ 16353074 h 581"/>
                  <a:gd name="T36" fmla="*/ 0 w 1307"/>
                  <a:gd name="T37" fmla="*/ 16353074 h 581"/>
                  <a:gd name="T38" fmla="*/ 0 w 1307"/>
                  <a:gd name="T39" fmla="*/ 16353074 h 581"/>
                  <a:gd name="T40" fmla="*/ 0 w 1307"/>
                  <a:gd name="T41" fmla="*/ 16353074 h 581"/>
                  <a:gd name="T42" fmla="*/ 0 w 1307"/>
                  <a:gd name="T43" fmla="*/ 16353074 h 581"/>
                  <a:gd name="T44" fmla="*/ 0 w 1307"/>
                  <a:gd name="T45" fmla="*/ 16353074 h 581"/>
                  <a:gd name="T46" fmla="*/ 0 w 1307"/>
                  <a:gd name="T47" fmla="*/ 16353074 h 581"/>
                  <a:gd name="T48" fmla="*/ 0 w 1307"/>
                  <a:gd name="T49" fmla="*/ 16353074 h 581"/>
                  <a:gd name="T50" fmla="*/ 0 w 1307"/>
                  <a:gd name="T51" fmla="*/ 16353074 h 581"/>
                  <a:gd name="T52" fmla="*/ 0 w 1307"/>
                  <a:gd name="T53" fmla="*/ 16353074 h 581"/>
                  <a:gd name="T54" fmla="*/ 0 w 1307"/>
                  <a:gd name="T55" fmla="*/ 16353074 h 581"/>
                  <a:gd name="T56" fmla="*/ 0 w 1307"/>
                  <a:gd name="T57" fmla="*/ 16353074 h 581"/>
                  <a:gd name="T58" fmla="*/ 0 w 1307"/>
                  <a:gd name="T59" fmla="*/ 16353074 h 581"/>
                  <a:gd name="T60" fmla="*/ 0 w 1307"/>
                  <a:gd name="T61" fmla="*/ 16353074 h 581"/>
                  <a:gd name="T62" fmla="*/ 0 w 1307"/>
                  <a:gd name="T63" fmla="*/ 16353074 h 581"/>
                  <a:gd name="T64" fmla="*/ 0 w 1307"/>
                  <a:gd name="T65" fmla="*/ 16353074 h 581"/>
                  <a:gd name="T66" fmla="*/ 0 w 1307"/>
                  <a:gd name="T67" fmla="*/ 16353074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" name="Freeform 68"/>
              <p:cNvSpPr>
                <a:spLocks/>
              </p:cNvSpPr>
              <p:nvPr/>
            </p:nvSpPr>
            <p:spPr bwMode="auto">
              <a:xfrm>
                <a:off x="1488949" y="5686764"/>
                <a:ext cx="230458" cy="103854"/>
              </a:xfrm>
              <a:custGeom>
                <a:avLst/>
                <a:gdLst>
                  <a:gd name="T0" fmla="*/ 25905964 w 779"/>
                  <a:gd name="T1" fmla="*/ 16376938 h 409"/>
                  <a:gd name="T2" fmla="*/ 25905964 w 779"/>
                  <a:gd name="T3" fmla="*/ 16376938 h 409"/>
                  <a:gd name="T4" fmla="*/ 25905964 w 779"/>
                  <a:gd name="T5" fmla="*/ 16376938 h 409"/>
                  <a:gd name="T6" fmla="*/ 25905964 w 779"/>
                  <a:gd name="T7" fmla="*/ 16376938 h 409"/>
                  <a:gd name="T8" fmla="*/ 25905964 w 779"/>
                  <a:gd name="T9" fmla="*/ 16376938 h 409"/>
                  <a:gd name="T10" fmla="*/ 25905964 w 779"/>
                  <a:gd name="T11" fmla="*/ 16376938 h 409"/>
                  <a:gd name="T12" fmla="*/ 25905964 w 779"/>
                  <a:gd name="T13" fmla="*/ 16376938 h 409"/>
                  <a:gd name="T14" fmla="*/ 25905964 w 779"/>
                  <a:gd name="T15" fmla="*/ 16376938 h 409"/>
                  <a:gd name="T16" fmla="*/ 25905964 w 779"/>
                  <a:gd name="T17" fmla="*/ 16376938 h 409"/>
                  <a:gd name="T18" fmla="*/ 25905964 w 779"/>
                  <a:gd name="T19" fmla="*/ 0 h 409"/>
                  <a:gd name="T20" fmla="*/ 25905964 w 779"/>
                  <a:gd name="T21" fmla="*/ 16376938 h 409"/>
                  <a:gd name="T22" fmla="*/ 25905964 w 779"/>
                  <a:gd name="T23" fmla="*/ 16376938 h 409"/>
                  <a:gd name="T24" fmla="*/ 25905964 w 779"/>
                  <a:gd name="T25" fmla="*/ 16376938 h 409"/>
                  <a:gd name="T26" fmla="*/ 25905964 w 779"/>
                  <a:gd name="T27" fmla="*/ 16376938 h 409"/>
                  <a:gd name="T28" fmla="*/ 25905964 w 779"/>
                  <a:gd name="T29" fmla="*/ 16376938 h 409"/>
                  <a:gd name="T30" fmla="*/ 25905964 w 779"/>
                  <a:gd name="T31" fmla="*/ 16376938 h 409"/>
                  <a:gd name="T32" fmla="*/ 25905964 w 779"/>
                  <a:gd name="T33" fmla="*/ 16376938 h 409"/>
                  <a:gd name="T34" fmla="*/ 25905964 w 779"/>
                  <a:gd name="T35" fmla="*/ 16376938 h 409"/>
                  <a:gd name="T36" fmla="*/ 0 w 779"/>
                  <a:gd name="T37" fmla="*/ 16376938 h 409"/>
                  <a:gd name="T38" fmla="*/ 25905964 w 779"/>
                  <a:gd name="T39" fmla="*/ 16376938 h 409"/>
                  <a:gd name="T40" fmla="*/ 25905964 w 779"/>
                  <a:gd name="T41" fmla="*/ 16376938 h 409"/>
                  <a:gd name="T42" fmla="*/ 25905964 w 779"/>
                  <a:gd name="T43" fmla="*/ 16376938 h 409"/>
                  <a:gd name="T44" fmla="*/ 25905964 w 779"/>
                  <a:gd name="T45" fmla="*/ 16376938 h 409"/>
                  <a:gd name="T46" fmla="*/ 25905964 w 779"/>
                  <a:gd name="T47" fmla="*/ 16376938 h 409"/>
                  <a:gd name="T48" fmla="*/ 25905964 w 779"/>
                  <a:gd name="T49" fmla="*/ 16376938 h 409"/>
                  <a:gd name="T50" fmla="*/ 25905964 w 779"/>
                  <a:gd name="T51" fmla="*/ 16376938 h 409"/>
                  <a:gd name="T52" fmla="*/ 25905964 w 779"/>
                  <a:gd name="T53" fmla="*/ 16376938 h 409"/>
                  <a:gd name="T54" fmla="*/ 25905964 w 779"/>
                  <a:gd name="T55" fmla="*/ 16376938 h 409"/>
                  <a:gd name="T56" fmla="*/ 25905964 w 779"/>
                  <a:gd name="T57" fmla="*/ 16376938 h 409"/>
                  <a:gd name="T58" fmla="*/ 25905964 w 779"/>
                  <a:gd name="T59" fmla="*/ 16376938 h 409"/>
                  <a:gd name="T60" fmla="*/ 25905964 w 779"/>
                  <a:gd name="T61" fmla="*/ 16376938 h 409"/>
                  <a:gd name="T62" fmla="*/ 25905964 w 779"/>
                  <a:gd name="T63" fmla="*/ 16376938 h 409"/>
                  <a:gd name="T64" fmla="*/ 25905964 w 779"/>
                  <a:gd name="T65" fmla="*/ 16376938 h 409"/>
                  <a:gd name="T66" fmla="*/ 25905964 w 779"/>
                  <a:gd name="T67" fmla="*/ 16376938 h 409"/>
                  <a:gd name="T68" fmla="*/ 25905964 w 779"/>
                  <a:gd name="T69" fmla="*/ 16376938 h 409"/>
                  <a:gd name="T70" fmla="*/ 25905964 w 779"/>
                  <a:gd name="T71" fmla="*/ 16376938 h 409"/>
                  <a:gd name="T72" fmla="*/ 25905964 w 779"/>
                  <a:gd name="T73" fmla="*/ 16376938 h 409"/>
                  <a:gd name="T74" fmla="*/ 25905964 w 779"/>
                  <a:gd name="T75" fmla="*/ 16376938 h 409"/>
                  <a:gd name="T76" fmla="*/ 25905964 w 779"/>
                  <a:gd name="T77" fmla="*/ 16376938 h 409"/>
                  <a:gd name="T78" fmla="*/ 25905964 w 779"/>
                  <a:gd name="T79" fmla="*/ 16376938 h 409"/>
                  <a:gd name="T80" fmla="*/ 25905964 w 779"/>
                  <a:gd name="T81" fmla="*/ 16376938 h 409"/>
                  <a:gd name="T82" fmla="*/ 25905964 w 779"/>
                  <a:gd name="T83" fmla="*/ 16376938 h 409"/>
                  <a:gd name="T84" fmla="*/ 25905964 w 779"/>
                  <a:gd name="T85" fmla="*/ 16376938 h 409"/>
                  <a:gd name="T86" fmla="*/ 25905964 w 779"/>
                  <a:gd name="T87" fmla="*/ 16376938 h 409"/>
                  <a:gd name="T88" fmla="*/ 25905964 w 779"/>
                  <a:gd name="T89" fmla="*/ 16376938 h 409"/>
                  <a:gd name="T90" fmla="*/ 25905964 w 779"/>
                  <a:gd name="T91" fmla="*/ 16376938 h 409"/>
                  <a:gd name="T92" fmla="*/ 25905964 w 779"/>
                  <a:gd name="T93" fmla="*/ 16376938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4" name="Freeform 69"/>
              <p:cNvSpPr>
                <a:spLocks/>
              </p:cNvSpPr>
              <p:nvPr/>
            </p:nvSpPr>
            <p:spPr bwMode="auto">
              <a:xfrm>
                <a:off x="1488949" y="5686764"/>
                <a:ext cx="230458" cy="103854"/>
              </a:xfrm>
              <a:custGeom>
                <a:avLst/>
                <a:gdLst>
                  <a:gd name="T0" fmla="*/ 25905964 w 779"/>
                  <a:gd name="T1" fmla="*/ 16376938 h 409"/>
                  <a:gd name="T2" fmla="*/ 25905964 w 779"/>
                  <a:gd name="T3" fmla="*/ 16376938 h 409"/>
                  <a:gd name="T4" fmla="*/ 25905964 w 779"/>
                  <a:gd name="T5" fmla="*/ 16376938 h 409"/>
                  <a:gd name="T6" fmla="*/ 25905964 w 779"/>
                  <a:gd name="T7" fmla="*/ 16376938 h 409"/>
                  <a:gd name="T8" fmla="*/ 25905964 w 779"/>
                  <a:gd name="T9" fmla="*/ 16376938 h 409"/>
                  <a:gd name="T10" fmla="*/ 25905964 w 779"/>
                  <a:gd name="T11" fmla="*/ 16376938 h 409"/>
                  <a:gd name="T12" fmla="*/ 25905964 w 779"/>
                  <a:gd name="T13" fmla="*/ 16376938 h 409"/>
                  <a:gd name="T14" fmla="*/ 25905964 w 779"/>
                  <a:gd name="T15" fmla="*/ 16376938 h 409"/>
                  <a:gd name="T16" fmla="*/ 25905964 w 779"/>
                  <a:gd name="T17" fmla="*/ 16376938 h 409"/>
                  <a:gd name="T18" fmla="*/ 25905964 w 779"/>
                  <a:gd name="T19" fmla="*/ 0 h 409"/>
                  <a:gd name="T20" fmla="*/ 25905964 w 779"/>
                  <a:gd name="T21" fmla="*/ 16376938 h 409"/>
                  <a:gd name="T22" fmla="*/ 25905964 w 779"/>
                  <a:gd name="T23" fmla="*/ 16376938 h 409"/>
                  <a:gd name="T24" fmla="*/ 25905964 w 779"/>
                  <a:gd name="T25" fmla="*/ 16376938 h 409"/>
                  <a:gd name="T26" fmla="*/ 25905964 w 779"/>
                  <a:gd name="T27" fmla="*/ 16376938 h 409"/>
                  <a:gd name="T28" fmla="*/ 25905964 w 779"/>
                  <a:gd name="T29" fmla="*/ 16376938 h 409"/>
                  <a:gd name="T30" fmla="*/ 25905964 w 779"/>
                  <a:gd name="T31" fmla="*/ 16376938 h 409"/>
                  <a:gd name="T32" fmla="*/ 25905964 w 779"/>
                  <a:gd name="T33" fmla="*/ 16376938 h 409"/>
                  <a:gd name="T34" fmla="*/ 25905964 w 779"/>
                  <a:gd name="T35" fmla="*/ 16376938 h 409"/>
                  <a:gd name="T36" fmla="*/ 0 w 779"/>
                  <a:gd name="T37" fmla="*/ 16376938 h 409"/>
                  <a:gd name="T38" fmla="*/ 25905964 w 779"/>
                  <a:gd name="T39" fmla="*/ 16376938 h 409"/>
                  <a:gd name="T40" fmla="*/ 25905964 w 779"/>
                  <a:gd name="T41" fmla="*/ 16376938 h 409"/>
                  <a:gd name="T42" fmla="*/ 25905964 w 779"/>
                  <a:gd name="T43" fmla="*/ 16376938 h 409"/>
                  <a:gd name="T44" fmla="*/ 25905964 w 779"/>
                  <a:gd name="T45" fmla="*/ 16376938 h 409"/>
                  <a:gd name="T46" fmla="*/ 25905964 w 779"/>
                  <a:gd name="T47" fmla="*/ 16376938 h 409"/>
                  <a:gd name="T48" fmla="*/ 25905964 w 779"/>
                  <a:gd name="T49" fmla="*/ 16376938 h 409"/>
                  <a:gd name="T50" fmla="*/ 25905964 w 779"/>
                  <a:gd name="T51" fmla="*/ 16376938 h 409"/>
                  <a:gd name="T52" fmla="*/ 25905964 w 779"/>
                  <a:gd name="T53" fmla="*/ 16376938 h 409"/>
                  <a:gd name="T54" fmla="*/ 25905964 w 779"/>
                  <a:gd name="T55" fmla="*/ 16376938 h 409"/>
                  <a:gd name="T56" fmla="*/ 25905964 w 779"/>
                  <a:gd name="T57" fmla="*/ 16376938 h 409"/>
                  <a:gd name="T58" fmla="*/ 25905964 w 779"/>
                  <a:gd name="T59" fmla="*/ 16376938 h 409"/>
                  <a:gd name="T60" fmla="*/ 25905964 w 779"/>
                  <a:gd name="T61" fmla="*/ 16376938 h 409"/>
                  <a:gd name="T62" fmla="*/ 25905964 w 779"/>
                  <a:gd name="T63" fmla="*/ 16376938 h 409"/>
                  <a:gd name="T64" fmla="*/ 25905964 w 779"/>
                  <a:gd name="T65" fmla="*/ 16376938 h 409"/>
                  <a:gd name="T66" fmla="*/ 25905964 w 779"/>
                  <a:gd name="T67" fmla="*/ 16376938 h 409"/>
                  <a:gd name="T68" fmla="*/ 25905964 w 779"/>
                  <a:gd name="T69" fmla="*/ 16376938 h 409"/>
                  <a:gd name="T70" fmla="*/ 25905964 w 779"/>
                  <a:gd name="T71" fmla="*/ 16376938 h 409"/>
                  <a:gd name="T72" fmla="*/ 25905964 w 779"/>
                  <a:gd name="T73" fmla="*/ 16376938 h 409"/>
                  <a:gd name="T74" fmla="*/ 25905964 w 779"/>
                  <a:gd name="T75" fmla="*/ 16376938 h 409"/>
                  <a:gd name="T76" fmla="*/ 25905964 w 779"/>
                  <a:gd name="T77" fmla="*/ 16376938 h 409"/>
                  <a:gd name="T78" fmla="*/ 25905964 w 779"/>
                  <a:gd name="T79" fmla="*/ 16376938 h 409"/>
                  <a:gd name="T80" fmla="*/ 25905964 w 779"/>
                  <a:gd name="T81" fmla="*/ 16376938 h 409"/>
                  <a:gd name="T82" fmla="*/ 25905964 w 779"/>
                  <a:gd name="T83" fmla="*/ 16376938 h 409"/>
                  <a:gd name="T84" fmla="*/ 25905964 w 779"/>
                  <a:gd name="T85" fmla="*/ 16376938 h 409"/>
                  <a:gd name="T86" fmla="*/ 25905964 w 779"/>
                  <a:gd name="T87" fmla="*/ 16376938 h 409"/>
                  <a:gd name="T88" fmla="*/ 25905964 w 779"/>
                  <a:gd name="T89" fmla="*/ 16376938 h 409"/>
                  <a:gd name="T90" fmla="*/ 25905964 w 779"/>
                  <a:gd name="T91" fmla="*/ 16376938 h 409"/>
                  <a:gd name="T92" fmla="*/ 25905964 w 779"/>
                  <a:gd name="T93" fmla="*/ 16376938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" name="Freeform 70"/>
              <p:cNvSpPr>
                <a:spLocks/>
              </p:cNvSpPr>
              <p:nvPr/>
            </p:nvSpPr>
            <p:spPr bwMode="auto">
              <a:xfrm>
                <a:off x="553527" y="5884846"/>
                <a:ext cx="236367" cy="299402"/>
              </a:xfrm>
              <a:custGeom>
                <a:avLst/>
                <a:gdLst>
                  <a:gd name="T0" fmla="*/ 25752185 w 800"/>
                  <a:gd name="T1" fmla="*/ 16324634 h 1181"/>
                  <a:gd name="T2" fmla="*/ 25752185 w 800"/>
                  <a:gd name="T3" fmla="*/ 16324634 h 1181"/>
                  <a:gd name="T4" fmla="*/ 25752185 w 800"/>
                  <a:gd name="T5" fmla="*/ 16324634 h 1181"/>
                  <a:gd name="T6" fmla="*/ 25752185 w 800"/>
                  <a:gd name="T7" fmla="*/ 16324634 h 1181"/>
                  <a:gd name="T8" fmla="*/ 25752185 w 800"/>
                  <a:gd name="T9" fmla="*/ 16324634 h 1181"/>
                  <a:gd name="T10" fmla="*/ 25752185 w 800"/>
                  <a:gd name="T11" fmla="*/ 16324634 h 1181"/>
                  <a:gd name="T12" fmla="*/ 25752185 w 800"/>
                  <a:gd name="T13" fmla="*/ 16324634 h 1181"/>
                  <a:gd name="T14" fmla="*/ 25752185 w 800"/>
                  <a:gd name="T15" fmla="*/ 16324634 h 1181"/>
                  <a:gd name="T16" fmla="*/ 25752185 w 800"/>
                  <a:gd name="T17" fmla="*/ 16324634 h 1181"/>
                  <a:gd name="T18" fmla="*/ 25752185 w 800"/>
                  <a:gd name="T19" fmla="*/ 16324634 h 1181"/>
                  <a:gd name="T20" fmla="*/ 25752185 w 800"/>
                  <a:gd name="T21" fmla="*/ 16324634 h 1181"/>
                  <a:gd name="T22" fmla="*/ 25752185 w 800"/>
                  <a:gd name="T23" fmla="*/ 16324634 h 1181"/>
                  <a:gd name="T24" fmla="*/ 25752185 w 800"/>
                  <a:gd name="T25" fmla="*/ 16324634 h 1181"/>
                  <a:gd name="T26" fmla="*/ 25752185 w 800"/>
                  <a:gd name="T27" fmla="*/ 16324634 h 1181"/>
                  <a:gd name="T28" fmla="*/ 25752185 w 800"/>
                  <a:gd name="T29" fmla="*/ 16324634 h 1181"/>
                  <a:gd name="T30" fmla="*/ 25752185 w 800"/>
                  <a:gd name="T31" fmla="*/ 16324634 h 1181"/>
                  <a:gd name="T32" fmla="*/ 25752185 w 800"/>
                  <a:gd name="T33" fmla="*/ 16324634 h 1181"/>
                  <a:gd name="T34" fmla="*/ 25752185 w 800"/>
                  <a:gd name="T35" fmla="*/ 16324634 h 1181"/>
                  <a:gd name="T36" fmla="*/ 25752185 w 800"/>
                  <a:gd name="T37" fmla="*/ 16324634 h 1181"/>
                  <a:gd name="T38" fmla="*/ 25752185 w 800"/>
                  <a:gd name="T39" fmla="*/ 16324634 h 1181"/>
                  <a:gd name="T40" fmla="*/ 25752185 w 800"/>
                  <a:gd name="T41" fmla="*/ 16324634 h 1181"/>
                  <a:gd name="T42" fmla="*/ 25752185 w 800"/>
                  <a:gd name="T43" fmla="*/ 16324634 h 1181"/>
                  <a:gd name="T44" fmla="*/ 25752185 w 800"/>
                  <a:gd name="T45" fmla="*/ 16324634 h 1181"/>
                  <a:gd name="T46" fmla="*/ 25752185 w 800"/>
                  <a:gd name="T47" fmla="*/ 16324634 h 1181"/>
                  <a:gd name="T48" fmla="*/ 25752185 w 800"/>
                  <a:gd name="T49" fmla="*/ 16324634 h 1181"/>
                  <a:gd name="T50" fmla="*/ 25752185 w 800"/>
                  <a:gd name="T51" fmla="*/ 16324634 h 1181"/>
                  <a:gd name="T52" fmla="*/ 25752185 w 800"/>
                  <a:gd name="T53" fmla="*/ 16324634 h 1181"/>
                  <a:gd name="T54" fmla="*/ 25752185 w 800"/>
                  <a:gd name="T55" fmla="*/ 16324634 h 1181"/>
                  <a:gd name="T56" fmla="*/ 25752185 w 800"/>
                  <a:gd name="T57" fmla="*/ 16324634 h 1181"/>
                  <a:gd name="T58" fmla="*/ 25752185 w 800"/>
                  <a:gd name="T59" fmla="*/ 16324634 h 1181"/>
                  <a:gd name="T60" fmla="*/ 25752185 w 800"/>
                  <a:gd name="T61" fmla="*/ 16324634 h 1181"/>
                  <a:gd name="T62" fmla="*/ 25752185 w 800"/>
                  <a:gd name="T63" fmla="*/ 16324634 h 1181"/>
                  <a:gd name="T64" fmla="*/ 25752185 w 800"/>
                  <a:gd name="T65" fmla="*/ 16324634 h 1181"/>
                  <a:gd name="T66" fmla="*/ 25752185 w 800"/>
                  <a:gd name="T67" fmla="*/ 16324634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6" name="Freeform 71"/>
              <p:cNvSpPr>
                <a:spLocks/>
              </p:cNvSpPr>
              <p:nvPr/>
            </p:nvSpPr>
            <p:spPr bwMode="auto">
              <a:xfrm>
                <a:off x="553527" y="5884846"/>
                <a:ext cx="236367" cy="299402"/>
              </a:xfrm>
              <a:custGeom>
                <a:avLst/>
                <a:gdLst>
                  <a:gd name="T0" fmla="*/ 25752185 w 800"/>
                  <a:gd name="T1" fmla="*/ 16324634 h 1181"/>
                  <a:gd name="T2" fmla="*/ 25752185 w 800"/>
                  <a:gd name="T3" fmla="*/ 16324634 h 1181"/>
                  <a:gd name="T4" fmla="*/ 25752185 w 800"/>
                  <a:gd name="T5" fmla="*/ 16324634 h 1181"/>
                  <a:gd name="T6" fmla="*/ 25752185 w 800"/>
                  <a:gd name="T7" fmla="*/ 16324634 h 1181"/>
                  <a:gd name="T8" fmla="*/ 25752185 w 800"/>
                  <a:gd name="T9" fmla="*/ 16324634 h 1181"/>
                  <a:gd name="T10" fmla="*/ 25752185 w 800"/>
                  <a:gd name="T11" fmla="*/ 16324634 h 1181"/>
                  <a:gd name="T12" fmla="*/ 25752185 w 800"/>
                  <a:gd name="T13" fmla="*/ 16324634 h 1181"/>
                  <a:gd name="T14" fmla="*/ 25752185 w 800"/>
                  <a:gd name="T15" fmla="*/ 16324634 h 1181"/>
                  <a:gd name="T16" fmla="*/ 25752185 w 800"/>
                  <a:gd name="T17" fmla="*/ 16324634 h 1181"/>
                  <a:gd name="T18" fmla="*/ 25752185 w 800"/>
                  <a:gd name="T19" fmla="*/ 16324634 h 1181"/>
                  <a:gd name="T20" fmla="*/ 25752185 w 800"/>
                  <a:gd name="T21" fmla="*/ 16324634 h 1181"/>
                  <a:gd name="T22" fmla="*/ 25752185 w 800"/>
                  <a:gd name="T23" fmla="*/ 16324634 h 1181"/>
                  <a:gd name="T24" fmla="*/ 25752185 w 800"/>
                  <a:gd name="T25" fmla="*/ 16324634 h 1181"/>
                  <a:gd name="T26" fmla="*/ 25752185 w 800"/>
                  <a:gd name="T27" fmla="*/ 16324634 h 1181"/>
                  <a:gd name="T28" fmla="*/ 25752185 w 800"/>
                  <a:gd name="T29" fmla="*/ 16324634 h 1181"/>
                  <a:gd name="T30" fmla="*/ 25752185 w 800"/>
                  <a:gd name="T31" fmla="*/ 16324634 h 1181"/>
                  <a:gd name="T32" fmla="*/ 25752185 w 800"/>
                  <a:gd name="T33" fmla="*/ 16324634 h 1181"/>
                  <a:gd name="T34" fmla="*/ 25752185 w 800"/>
                  <a:gd name="T35" fmla="*/ 16324634 h 1181"/>
                  <a:gd name="T36" fmla="*/ 25752185 w 800"/>
                  <a:gd name="T37" fmla="*/ 16324634 h 1181"/>
                  <a:gd name="T38" fmla="*/ 25752185 w 800"/>
                  <a:gd name="T39" fmla="*/ 16324634 h 1181"/>
                  <a:gd name="T40" fmla="*/ 25752185 w 800"/>
                  <a:gd name="T41" fmla="*/ 16324634 h 1181"/>
                  <a:gd name="T42" fmla="*/ 25752185 w 800"/>
                  <a:gd name="T43" fmla="*/ 16324634 h 1181"/>
                  <a:gd name="T44" fmla="*/ 25752185 w 800"/>
                  <a:gd name="T45" fmla="*/ 16324634 h 1181"/>
                  <a:gd name="T46" fmla="*/ 25752185 w 800"/>
                  <a:gd name="T47" fmla="*/ 16324634 h 1181"/>
                  <a:gd name="T48" fmla="*/ 25752185 w 800"/>
                  <a:gd name="T49" fmla="*/ 16324634 h 1181"/>
                  <a:gd name="T50" fmla="*/ 25752185 w 800"/>
                  <a:gd name="T51" fmla="*/ 16324634 h 1181"/>
                  <a:gd name="T52" fmla="*/ 25752185 w 800"/>
                  <a:gd name="T53" fmla="*/ 16324634 h 1181"/>
                  <a:gd name="T54" fmla="*/ 25752185 w 800"/>
                  <a:gd name="T55" fmla="*/ 16324634 h 1181"/>
                  <a:gd name="T56" fmla="*/ 25752185 w 800"/>
                  <a:gd name="T57" fmla="*/ 16324634 h 1181"/>
                  <a:gd name="T58" fmla="*/ 25752185 w 800"/>
                  <a:gd name="T59" fmla="*/ 16324634 h 1181"/>
                  <a:gd name="T60" fmla="*/ 25752185 w 800"/>
                  <a:gd name="T61" fmla="*/ 16324634 h 1181"/>
                  <a:gd name="T62" fmla="*/ 25752185 w 800"/>
                  <a:gd name="T63" fmla="*/ 16324634 h 1181"/>
                  <a:gd name="T64" fmla="*/ 25752185 w 800"/>
                  <a:gd name="T65" fmla="*/ 16324634 h 1181"/>
                  <a:gd name="T66" fmla="*/ 25752185 w 800"/>
                  <a:gd name="T67" fmla="*/ 16324634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7" name="Freeform 72"/>
              <p:cNvSpPr>
                <a:spLocks/>
              </p:cNvSpPr>
              <p:nvPr/>
            </p:nvSpPr>
            <p:spPr bwMode="auto">
              <a:xfrm>
                <a:off x="2143094" y="5774406"/>
                <a:ext cx="239321" cy="255328"/>
              </a:xfrm>
              <a:custGeom>
                <a:avLst/>
                <a:gdLst>
                  <a:gd name="T0" fmla="*/ 25903466 w 809"/>
                  <a:gd name="T1" fmla="*/ 16232832 h 1008"/>
                  <a:gd name="T2" fmla="*/ 25903466 w 809"/>
                  <a:gd name="T3" fmla="*/ 16232832 h 1008"/>
                  <a:gd name="T4" fmla="*/ 25903466 w 809"/>
                  <a:gd name="T5" fmla="*/ 16232832 h 1008"/>
                  <a:gd name="T6" fmla="*/ 25903466 w 809"/>
                  <a:gd name="T7" fmla="*/ 16232832 h 1008"/>
                  <a:gd name="T8" fmla="*/ 25903466 w 809"/>
                  <a:gd name="T9" fmla="*/ 16232832 h 1008"/>
                  <a:gd name="T10" fmla="*/ 25903466 w 809"/>
                  <a:gd name="T11" fmla="*/ 16232832 h 1008"/>
                  <a:gd name="T12" fmla="*/ 25903466 w 809"/>
                  <a:gd name="T13" fmla="*/ 16232832 h 1008"/>
                  <a:gd name="T14" fmla="*/ 25903466 w 809"/>
                  <a:gd name="T15" fmla="*/ 16232832 h 1008"/>
                  <a:gd name="T16" fmla="*/ 25903466 w 809"/>
                  <a:gd name="T17" fmla="*/ 16232832 h 1008"/>
                  <a:gd name="T18" fmla="*/ 25903466 w 809"/>
                  <a:gd name="T19" fmla="*/ 16232832 h 1008"/>
                  <a:gd name="T20" fmla="*/ 25903466 w 809"/>
                  <a:gd name="T21" fmla="*/ 16232832 h 1008"/>
                  <a:gd name="T22" fmla="*/ 25903466 w 809"/>
                  <a:gd name="T23" fmla="*/ 16232832 h 1008"/>
                  <a:gd name="T24" fmla="*/ 25903466 w 809"/>
                  <a:gd name="T25" fmla="*/ 16232832 h 1008"/>
                  <a:gd name="T26" fmla="*/ 25903466 w 809"/>
                  <a:gd name="T27" fmla="*/ 16232832 h 1008"/>
                  <a:gd name="T28" fmla="*/ 25903466 w 809"/>
                  <a:gd name="T29" fmla="*/ 16232832 h 1008"/>
                  <a:gd name="T30" fmla="*/ 25903466 w 809"/>
                  <a:gd name="T31" fmla="*/ 16232832 h 1008"/>
                  <a:gd name="T32" fmla="*/ 25903466 w 809"/>
                  <a:gd name="T33" fmla="*/ 16232832 h 1008"/>
                  <a:gd name="T34" fmla="*/ 25903466 w 809"/>
                  <a:gd name="T35" fmla="*/ 16232832 h 1008"/>
                  <a:gd name="T36" fmla="*/ 25903466 w 809"/>
                  <a:gd name="T37" fmla="*/ 16232832 h 1008"/>
                  <a:gd name="T38" fmla="*/ 25903466 w 809"/>
                  <a:gd name="T39" fmla="*/ 16232832 h 1008"/>
                  <a:gd name="T40" fmla="*/ 25903466 w 809"/>
                  <a:gd name="T41" fmla="*/ 0 h 1008"/>
                  <a:gd name="T42" fmla="*/ 25903466 w 809"/>
                  <a:gd name="T43" fmla="*/ 16232832 h 1008"/>
                  <a:gd name="T44" fmla="*/ 25903466 w 809"/>
                  <a:gd name="T45" fmla="*/ 16232832 h 1008"/>
                  <a:gd name="T46" fmla="*/ 25903466 w 809"/>
                  <a:gd name="T47" fmla="*/ 16232832 h 1008"/>
                  <a:gd name="T48" fmla="*/ 25903466 w 809"/>
                  <a:gd name="T49" fmla="*/ 16232832 h 1008"/>
                  <a:gd name="T50" fmla="*/ 25903466 w 809"/>
                  <a:gd name="T51" fmla="*/ 16232832 h 1008"/>
                  <a:gd name="T52" fmla="*/ 25903466 w 809"/>
                  <a:gd name="T53" fmla="*/ 16232832 h 1008"/>
                  <a:gd name="T54" fmla="*/ 25903466 w 809"/>
                  <a:gd name="T55" fmla="*/ 16232832 h 1008"/>
                  <a:gd name="T56" fmla="*/ 25903466 w 809"/>
                  <a:gd name="T57" fmla="*/ 16232832 h 1008"/>
                  <a:gd name="T58" fmla="*/ 25903466 w 809"/>
                  <a:gd name="T59" fmla="*/ 16232832 h 1008"/>
                  <a:gd name="T60" fmla="*/ 25903466 w 809"/>
                  <a:gd name="T61" fmla="*/ 16232832 h 1008"/>
                  <a:gd name="T62" fmla="*/ 25903466 w 809"/>
                  <a:gd name="T63" fmla="*/ 16232832 h 1008"/>
                  <a:gd name="T64" fmla="*/ 25903466 w 809"/>
                  <a:gd name="T65" fmla="*/ 16232832 h 1008"/>
                  <a:gd name="T66" fmla="*/ 25903466 w 809"/>
                  <a:gd name="T67" fmla="*/ 16232832 h 1008"/>
                  <a:gd name="T68" fmla="*/ 25903466 w 809"/>
                  <a:gd name="T69" fmla="*/ 16232832 h 1008"/>
                  <a:gd name="T70" fmla="*/ 25903466 w 809"/>
                  <a:gd name="T71" fmla="*/ 16232832 h 1008"/>
                  <a:gd name="T72" fmla="*/ 25903466 w 809"/>
                  <a:gd name="T73" fmla="*/ 16232832 h 1008"/>
                  <a:gd name="T74" fmla="*/ 25903466 w 809"/>
                  <a:gd name="T75" fmla="*/ 16232832 h 1008"/>
                  <a:gd name="T76" fmla="*/ 25903466 w 809"/>
                  <a:gd name="T77" fmla="*/ 16232832 h 1008"/>
                  <a:gd name="T78" fmla="*/ 25903466 w 809"/>
                  <a:gd name="T79" fmla="*/ 16232832 h 1008"/>
                  <a:gd name="T80" fmla="*/ 25903466 w 809"/>
                  <a:gd name="T81" fmla="*/ 16232832 h 1008"/>
                  <a:gd name="T82" fmla="*/ 25903466 w 809"/>
                  <a:gd name="T83" fmla="*/ 16232832 h 1008"/>
                  <a:gd name="T84" fmla="*/ 25903466 w 809"/>
                  <a:gd name="T85" fmla="*/ 16232832 h 1008"/>
                  <a:gd name="T86" fmla="*/ 25903466 w 809"/>
                  <a:gd name="T87" fmla="*/ 16232832 h 1008"/>
                  <a:gd name="T88" fmla="*/ 25903466 w 809"/>
                  <a:gd name="T89" fmla="*/ 16232832 h 1008"/>
                  <a:gd name="T90" fmla="*/ 25903466 w 809"/>
                  <a:gd name="T91" fmla="*/ 16232832 h 1008"/>
                  <a:gd name="T92" fmla="*/ 25903466 w 809"/>
                  <a:gd name="T93" fmla="*/ 16232832 h 1008"/>
                  <a:gd name="T94" fmla="*/ 25903466 w 809"/>
                  <a:gd name="T95" fmla="*/ 16232832 h 1008"/>
                  <a:gd name="T96" fmla="*/ 25903466 w 809"/>
                  <a:gd name="T97" fmla="*/ 16232832 h 1008"/>
                  <a:gd name="T98" fmla="*/ 25903466 w 809"/>
                  <a:gd name="T99" fmla="*/ 16232832 h 1008"/>
                  <a:gd name="T100" fmla="*/ 25903466 w 809"/>
                  <a:gd name="T101" fmla="*/ 16232832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8" name="Freeform 73"/>
              <p:cNvSpPr>
                <a:spLocks/>
              </p:cNvSpPr>
              <p:nvPr/>
            </p:nvSpPr>
            <p:spPr bwMode="auto">
              <a:xfrm>
                <a:off x="2143094" y="5774406"/>
                <a:ext cx="239321" cy="255328"/>
              </a:xfrm>
              <a:custGeom>
                <a:avLst/>
                <a:gdLst>
                  <a:gd name="T0" fmla="*/ 25903466 w 809"/>
                  <a:gd name="T1" fmla="*/ 16232832 h 1008"/>
                  <a:gd name="T2" fmla="*/ 25903466 w 809"/>
                  <a:gd name="T3" fmla="*/ 16232832 h 1008"/>
                  <a:gd name="T4" fmla="*/ 25903466 w 809"/>
                  <a:gd name="T5" fmla="*/ 16232832 h 1008"/>
                  <a:gd name="T6" fmla="*/ 25903466 w 809"/>
                  <a:gd name="T7" fmla="*/ 16232832 h 1008"/>
                  <a:gd name="T8" fmla="*/ 25903466 w 809"/>
                  <a:gd name="T9" fmla="*/ 16232832 h 1008"/>
                  <a:gd name="T10" fmla="*/ 25903466 w 809"/>
                  <a:gd name="T11" fmla="*/ 16232832 h 1008"/>
                  <a:gd name="T12" fmla="*/ 25903466 w 809"/>
                  <a:gd name="T13" fmla="*/ 16232832 h 1008"/>
                  <a:gd name="T14" fmla="*/ 25903466 w 809"/>
                  <a:gd name="T15" fmla="*/ 16232832 h 1008"/>
                  <a:gd name="T16" fmla="*/ 25903466 w 809"/>
                  <a:gd name="T17" fmla="*/ 16232832 h 1008"/>
                  <a:gd name="T18" fmla="*/ 25903466 w 809"/>
                  <a:gd name="T19" fmla="*/ 16232832 h 1008"/>
                  <a:gd name="T20" fmla="*/ 25903466 w 809"/>
                  <a:gd name="T21" fmla="*/ 16232832 h 1008"/>
                  <a:gd name="T22" fmla="*/ 25903466 w 809"/>
                  <a:gd name="T23" fmla="*/ 16232832 h 1008"/>
                  <a:gd name="T24" fmla="*/ 25903466 w 809"/>
                  <a:gd name="T25" fmla="*/ 16232832 h 1008"/>
                  <a:gd name="T26" fmla="*/ 25903466 w 809"/>
                  <a:gd name="T27" fmla="*/ 16232832 h 1008"/>
                  <a:gd name="T28" fmla="*/ 25903466 w 809"/>
                  <a:gd name="T29" fmla="*/ 16232832 h 1008"/>
                  <a:gd name="T30" fmla="*/ 25903466 w 809"/>
                  <a:gd name="T31" fmla="*/ 16232832 h 1008"/>
                  <a:gd name="T32" fmla="*/ 25903466 w 809"/>
                  <a:gd name="T33" fmla="*/ 16232832 h 1008"/>
                  <a:gd name="T34" fmla="*/ 25903466 w 809"/>
                  <a:gd name="T35" fmla="*/ 16232832 h 1008"/>
                  <a:gd name="T36" fmla="*/ 25903466 w 809"/>
                  <a:gd name="T37" fmla="*/ 16232832 h 1008"/>
                  <a:gd name="T38" fmla="*/ 25903466 w 809"/>
                  <a:gd name="T39" fmla="*/ 16232832 h 1008"/>
                  <a:gd name="T40" fmla="*/ 25903466 w 809"/>
                  <a:gd name="T41" fmla="*/ 0 h 1008"/>
                  <a:gd name="T42" fmla="*/ 25903466 w 809"/>
                  <a:gd name="T43" fmla="*/ 16232832 h 1008"/>
                  <a:gd name="T44" fmla="*/ 25903466 w 809"/>
                  <a:gd name="T45" fmla="*/ 16232832 h 1008"/>
                  <a:gd name="T46" fmla="*/ 25903466 w 809"/>
                  <a:gd name="T47" fmla="*/ 16232832 h 1008"/>
                  <a:gd name="T48" fmla="*/ 25903466 w 809"/>
                  <a:gd name="T49" fmla="*/ 16232832 h 1008"/>
                  <a:gd name="T50" fmla="*/ 25903466 w 809"/>
                  <a:gd name="T51" fmla="*/ 16232832 h 1008"/>
                  <a:gd name="T52" fmla="*/ 25903466 w 809"/>
                  <a:gd name="T53" fmla="*/ 16232832 h 1008"/>
                  <a:gd name="T54" fmla="*/ 25903466 w 809"/>
                  <a:gd name="T55" fmla="*/ 16232832 h 1008"/>
                  <a:gd name="T56" fmla="*/ 25903466 w 809"/>
                  <a:gd name="T57" fmla="*/ 16232832 h 1008"/>
                  <a:gd name="T58" fmla="*/ 25903466 w 809"/>
                  <a:gd name="T59" fmla="*/ 16232832 h 1008"/>
                  <a:gd name="T60" fmla="*/ 25903466 w 809"/>
                  <a:gd name="T61" fmla="*/ 16232832 h 1008"/>
                  <a:gd name="T62" fmla="*/ 25903466 w 809"/>
                  <a:gd name="T63" fmla="*/ 16232832 h 1008"/>
                  <a:gd name="T64" fmla="*/ 25903466 w 809"/>
                  <a:gd name="T65" fmla="*/ 16232832 h 1008"/>
                  <a:gd name="T66" fmla="*/ 25903466 w 809"/>
                  <a:gd name="T67" fmla="*/ 16232832 h 1008"/>
                  <a:gd name="T68" fmla="*/ 25903466 w 809"/>
                  <a:gd name="T69" fmla="*/ 16232832 h 1008"/>
                  <a:gd name="T70" fmla="*/ 25903466 w 809"/>
                  <a:gd name="T71" fmla="*/ 16232832 h 1008"/>
                  <a:gd name="T72" fmla="*/ 25903466 w 809"/>
                  <a:gd name="T73" fmla="*/ 16232832 h 1008"/>
                  <a:gd name="T74" fmla="*/ 25903466 w 809"/>
                  <a:gd name="T75" fmla="*/ 16232832 h 1008"/>
                  <a:gd name="T76" fmla="*/ 25903466 w 809"/>
                  <a:gd name="T77" fmla="*/ 16232832 h 1008"/>
                  <a:gd name="T78" fmla="*/ 25903466 w 809"/>
                  <a:gd name="T79" fmla="*/ 16232832 h 1008"/>
                  <a:gd name="T80" fmla="*/ 25903466 w 809"/>
                  <a:gd name="T81" fmla="*/ 16232832 h 1008"/>
                  <a:gd name="T82" fmla="*/ 25903466 w 809"/>
                  <a:gd name="T83" fmla="*/ 16232832 h 1008"/>
                  <a:gd name="T84" fmla="*/ 25903466 w 809"/>
                  <a:gd name="T85" fmla="*/ 16232832 h 1008"/>
                  <a:gd name="T86" fmla="*/ 25903466 w 809"/>
                  <a:gd name="T87" fmla="*/ 16232832 h 1008"/>
                  <a:gd name="T88" fmla="*/ 25903466 w 809"/>
                  <a:gd name="T89" fmla="*/ 16232832 h 1008"/>
                  <a:gd name="T90" fmla="*/ 25903466 w 809"/>
                  <a:gd name="T91" fmla="*/ 16232832 h 1008"/>
                  <a:gd name="T92" fmla="*/ 25903466 w 809"/>
                  <a:gd name="T93" fmla="*/ 16232832 h 1008"/>
                  <a:gd name="T94" fmla="*/ 25903466 w 809"/>
                  <a:gd name="T95" fmla="*/ 16232832 h 1008"/>
                  <a:gd name="T96" fmla="*/ 25903466 w 809"/>
                  <a:gd name="T97" fmla="*/ 16232832 h 1008"/>
                  <a:gd name="T98" fmla="*/ 25903466 w 809"/>
                  <a:gd name="T99" fmla="*/ 16232832 h 1008"/>
                  <a:gd name="T100" fmla="*/ 25903466 w 809"/>
                  <a:gd name="T101" fmla="*/ 16232832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9" name="Freeform 74"/>
              <p:cNvSpPr>
                <a:spLocks noEditPoints="1"/>
              </p:cNvSpPr>
              <p:nvPr/>
            </p:nvSpPr>
            <p:spPr bwMode="auto">
              <a:xfrm>
                <a:off x="1526767" y="5268310"/>
                <a:ext cx="421324" cy="442264"/>
              </a:xfrm>
              <a:custGeom>
                <a:avLst/>
                <a:gdLst>
                  <a:gd name="T0" fmla="*/ 25875798 w 1425"/>
                  <a:gd name="T1" fmla="*/ 16232811 h 1746"/>
                  <a:gd name="T2" fmla="*/ 25875798 w 1425"/>
                  <a:gd name="T3" fmla="*/ 16232811 h 1746"/>
                  <a:gd name="T4" fmla="*/ 25875798 w 1425"/>
                  <a:gd name="T5" fmla="*/ 16232811 h 1746"/>
                  <a:gd name="T6" fmla="*/ 25875798 w 1425"/>
                  <a:gd name="T7" fmla="*/ 16232811 h 1746"/>
                  <a:gd name="T8" fmla="*/ 25875798 w 1425"/>
                  <a:gd name="T9" fmla="*/ 16232811 h 1746"/>
                  <a:gd name="T10" fmla="*/ 25875798 w 1425"/>
                  <a:gd name="T11" fmla="*/ 16232811 h 1746"/>
                  <a:gd name="T12" fmla="*/ 25875798 w 1425"/>
                  <a:gd name="T13" fmla="*/ 16232811 h 1746"/>
                  <a:gd name="T14" fmla="*/ 25875798 w 1425"/>
                  <a:gd name="T15" fmla="*/ 16232811 h 1746"/>
                  <a:gd name="T16" fmla="*/ 25875798 w 1425"/>
                  <a:gd name="T17" fmla="*/ 16232811 h 1746"/>
                  <a:gd name="T18" fmla="*/ 25875798 w 1425"/>
                  <a:gd name="T19" fmla="*/ 16232811 h 1746"/>
                  <a:gd name="T20" fmla="*/ 25875798 w 1425"/>
                  <a:gd name="T21" fmla="*/ 16232811 h 1746"/>
                  <a:gd name="T22" fmla="*/ 25875798 w 1425"/>
                  <a:gd name="T23" fmla="*/ 16232811 h 1746"/>
                  <a:gd name="T24" fmla="*/ 25875798 w 1425"/>
                  <a:gd name="T25" fmla="*/ 16232811 h 1746"/>
                  <a:gd name="T26" fmla="*/ 25875798 w 1425"/>
                  <a:gd name="T27" fmla="*/ 16232811 h 1746"/>
                  <a:gd name="T28" fmla="*/ 25875798 w 1425"/>
                  <a:gd name="T29" fmla="*/ 16232811 h 1746"/>
                  <a:gd name="T30" fmla="*/ 25875798 w 1425"/>
                  <a:gd name="T31" fmla="*/ 16232811 h 1746"/>
                  <a:gd name="T32" fmla="*/ 25875798 w 1425"/>
                  <a:gd name="T33" fmla="*/ 16232811 h 1746"/>
                  <a:gd name="T34" fmla="*/ 25875798 w 1425"/>
                  <a:gd name="T35" fmla="*/ 16232811 h 1746"/>
                  <a:gd name="T36" fmla="*/ 25875798 w 1425"/>
                  <a:gd name="T37" fmla="*/ 16232811 h 1746"/>
                  <a:gd name="T38" fmla="*/ 25875798 w 1425"/>
                  <a:gd name="T39" fmla="*/ 16232811 h 1746"/>
                  <a:gd name="T40" fmla="*/ 25875798 w 1425"/>
                  <a:gd name="T41" fmla="*/ 16232811 h 1746"/>
                  <a:gd name="T42" fmla="*/ 25875798 w 1425"/>
                  <a:gd name="T43" fmla="*/ 16232811 h 1746"/>
                  <a:gd name="T44" fmla="*/ 25875798 w 1425"/>
                  <a:gd name="T45" fmla="*/ 16232811 h 1746"/>
                  <a:gd name="T46" fmla="*/ 25875798 w 1425"/>
                  <a:gd name="T47" fmla="*/ 16232811 h 1746"/>
                  <a:gd name="T48" fmla="*/ 25875798 w 1425"/>
                  <a:gd name="T49" fmla="*/ 16232811 h 1746"/>
                  <a:gd name="T50" fmla="*/ 25875798 w 1425"/>
                  <a:gd name="T51" fmla="*/ 16232811 h 1746"/>
                  <a:gd name="T52" fmla="*/ 25875798 w 1425"/>
                  <a:gd name="T53" fmla="*/ 16232811 h 1746"/>
                  <a:gd name="T54" fmla="*/ 25875798 w 1425"/>
                  <a:gd name="T55" fmla="*/ 16232811 h 1746"/>
                  <a:gd name="T56" fmla="*/ 25875798 w 1425"/>
                  <a:gd name="T57" fmla="*/ 16232811 h 1746"/>
                  <a:gd name="T58" fmla="*/ 25875798 w 1425"/>
                  <a:gd name="T59" fmla="*/ 16232811 h 1746"/>
                  <a:gd name="T60" fmla="*/ 25875798 w 1425"/>
                  <a:gd name="T61" fmla="*/ 16232811 h 1746"/>
                  <a:gd name="T62" fmla="*/ 25875798 w 1425"/>
                  <a:gd name="T63" fmla="*/ 16232811 h 1746"/>
                  <a:gd name="T64" fmla="*/ 25875798 w 1425"/>
                  <a:gd name="T65" fmla="*/ 16232811 h 1746"/>
                  <a:gd name="T66" fmla="*/ 25875798 w 1425"/>
                  <a:gd name="T67" fmla="*/ 16232811 h 1746"/>
                  <a:gd name="T68" fmla="*/ 25875798 w 1425"/>
                  <a:gd name="T69" fmla="*/ 16232811 h 1746"/>
                  <a:gd name="T70" fmla="*/ 25875798 w 1425"/>
                  <a:gd name="T71" fmla="*/ 16232811 h 1746"/>
                  <a:gd name="T72" fmla="*/ 25875798 w 1425"/>
                  <a:gd name="T73" fmla="*/ 16232811 h 1746"/>
                  <a:gd name="T74" fmla="*/ 25875798 w 1425"/>
                  <a:gd name="T75" fmla="*/ 16232811 h 1746"/>
                  <a:gd name="T76" fmla="*/ 25875798 w 1425"/>
                  <a:gd name="T77" fmla="*/ 16232811 h 1746"/>
                  <a:gd name="T78" fmla="*/ 25875798 w 1425"/>
                  <a:gd name="T79" fmla="*/ 16232811 h 1746"/>
                  <a:gd name="T80" fmla="*/ 25875798 w 1425"/>
                  <a:gd name="T81" fmla="*/ 16232811 h 1746"/>
                  <a:gd name="T82" fmla="*/ 25875798 w 1425"/>
                  <a:gd name="T83" fmla="*/ 16232811 h 1746"/>
                  <a:gd name="T84" fmla="*/ 25875798 w 1425"/>
                  <a:gd name="T85" fmla="*/ 16232811 h 1746"/>
                  <a:gd name="T86" fmla="*/ 25875798 w 1425"/>
                  <a:gd name="T87" fmla="*/ 16232811 h 1746"/>
                  <a:gd name="T88" fmla="*/ 25875798 w 1425"/>
                  <a:gd name="T89" fmla="*/ 16232811 h 1746"/>
                  <a:gd name="T90" fmla="*/ 25875798 w 1425"/>
                  <a:gd name="T91" fmla="*/ 16232811 h 1746"/>
                  <a:gd name="T92" fmla="*/ 25875798 w 1425"/>
                  <a:gd name="T93" fmla="*/ 16232811 h 1746"/>
                  <a:gd name="T94" fmla="*/ 25875798 w 1425"/>
                  <a:gd name="T95" fmla="*/ 16232811 h 1746"/>
                  <a:gd name="T96" fmla="*/ 25875798 w 1425"/>
                  <a:gd name="T97" fmla="*/ 16232811 h 1746"/>
                  <a:gd name="T98" fmla="*/ 25875798 w 1425"/>
                  <a:gd name="T99" fmla="*/ 16232811 h 174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  <a:moveTo>
                      <a:pt x="1237" y="109"/>
                    </a:moveTo>
                    <a:lnTo>
                      <a:pt x="1230" y="150"/>
                    </a:lnTo>
                    <a:lnTo>
                      <a:pt x="1237" y="174"/>
                    </a:lnTo>
                    <a:lnTo>
                      <a:pt x="1222" y="166"/>
                    </a:lnTo>
                    <a:lnTo>
                      <a:pt x="1199" y="178"/>
                    </a:lnTo>
                    <a:lnTo>
                      <a:pt x="1160" y="158"/>
                    </a:lnTo>
                    <a:lnTo>
                      <a:pt x="1169" y="136"/>
                    </a:lnTo>
                    <a:lnTo>
                      <a:pt x="1162" y="116"/>
                    </a:lnTo>
                    <a:lnTo>
                      <a:pt x="1196" y="115"/>
                    </a:lnTo>
                    <a:lnTo>
                      <a:pt x="1186" y="88"/>
                    </a:lnTo>
                    <a:lnTo>
                      <a:pt x="1237" y="10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0" name="Freeform 75"/>
              <p:cNvSpPr>
                <a:spLocks/>
              </p:cNvSpPr>
              <p:nvPr/>
            </p:nvSpPr>
            <p:spPr bwMode="auto">
              <a:xfrm>
                <a:off x="1526767" y="5268310"/>
                <a:ext cx="421324" cy="442264"/>
              </a:xfrm>
              <a:custGeom>
                <a:avLst/>
                <a:gdLst>
                  <a:gd name="T0" fmla="*/ 25875798 w 1425"/>
                  <a:gd name="T1" fmla="*/ 16232811 h 1746"/>
                  <a:gd name="T2" fmla="*/ 25875798 w 1425"/>
                  <a:gd name="T3" fmla="*/ 16232811 h 1746"/>
                  <a:gd name="T4" fmla="*/ 25875798 w 1425"/>
                  <a:gd name="T5" fmla="*/ 16232811 h 1746"/>
                  <a:gd name="T6" fmla="*/ 25875798 w 1425"/>
                  <a:gd name="T7" fmla="*/ 16232811 h 1746"/>
                  <a:gd name="T8" fmla="*/ 25875798 w 1425"/>
                  <a:gd name="T9" fmla="*/ 16232811 h 1746"/>
                  <a:gd name="T10" fmla="*/ 25875798 w 1425"/>
                  <a:gd name="T11" fmla="*/ 16232811 h 1746"/>
                  <a:gd name="T12" fmla="*/ 25875798 w 1425"/>
                  <a:gd name="T13" fmla="*/ 16232811 h 1746"/>
                  <a:gd name="T14" fmla="*/ 25875798 w 1425"/>
                  <a:gd name="T15" fmla="*/ 16232811 h 1746"/>
                  <a:gd name="T16" fmla="*/ 25875798 w 1425"/>
                  <a:gd name="T17" fmla="*/ 16232811 h 1746"/>
                  <a:gd name="T18" fmla="*/ 25875798 w 1425"/>
                  <a:gd name="T19" fmla="*/ 16232811 h 1746"/>
                  <a:gd name="T20" fmla="*/ 25875798 w 1425"/>
                  <a:gd name="T21" fmla="*/ 16232811 h 1746"/>
                  <a:gd name="T22" fmla="*/ 25875798 w 1425"/>
                  <a:gd name="T23" fmla="*/ 16232811 h 1746"/>
                  <a:gd name="T24" fmla="*/ 25875798 w 1425"/>
                  <a:gd name="T25" fmla="*/ 16232811 h 1746"/>
                  <a:gd name="T26" fmla="*/ 25875798 w 1425"/>
                  <a:gd name="T27" fmla="*/ 16232811 h 1746"/>
                  <a:gd name="T28" fmla="*/ 25875798 w 1425"/>
                  <a:gd name="T29" fmla="*/ 16232811 h 1746"/>
                  <a:gd name="T30" fmla="*/ 25875798 w 1425"/>
                  <a:gd name="T31" fmla="*/ 16232811 h 1746"/>
                  <a:gd name="T32" fmla="*/ 25875798 w 1425"/>
                  <a:gd name="T33" fmla="*/ 16232811 h 1746"/>
                  <a:gd name="T34" fmla="*/ 25875798 w 1425"/>
                  <a:gd name="T35" fmla="*/ 16232811 h 1746"/>
                  <a:gd name="T36" fmla="*/ 25875798 w 1425"/>
                  <a:gd name="T37" fmla="*/ 16232811 h 1746"/>
                  <a:gd name="T38" fmla="*/ 25875798 w 1425"/>
                  <a:gd name="T39" fmla="*/ 16232811 h 1746"/>
                  <a:gd name="T40" fmla="*/ 25875798 w 1425"/>
                  <a:gd name="T41" fmla="*/ 16232811 h 1746"/>
                  <a:gd name="T42" fmla="*/ 25875798 w 1425"/>
                  <a:gd name="T43" fmla="*/ 16232811 h 1746"/>
                  <a:gd name="T44" fmla="*/ 25875798 w 1425"/>
                  <a:gd name="T45" fmla="*/ 16232811 h 1746"/>
                  <a:gd name="T46" fmla="*/ 25875798 w 1425"/>
                  <a:gd name="T47" fmla="*/ 16232811 h 1746"/>
                  <a:gd name="T48" fmla="*/ 25875798 w 1425"/>
                  <a:gd name="T49" fmla="*/ 16232811 h 1746"/>
                  <a:gd name="T50" fmla="*/ 25875798 w 1425"/>
                  <a:gd name="T51" fmla="*/ 16232811 h 1746"/>
                  <a:gd name="T52" fmla="*/ 25875798 w 1425"/>
                  <a:gd name="T53" fmla="*/ 16232811 h 1746"/>
                  <a:gd name="T54" fmla="*/ 25875798 w 1425"/>
                  <a:gd name="T55" fmla="*/ 16232811 h 1746"/>
                  <a:gd name="T56" fmla="*/ 25875798 w 1425"/>
                  <a:gd name="T57" fmla="*/ 16232811 h 1746"/>
                  <a:gd name="T58" fmla="*/ 25875798 w 1425"/>
                  <a:gd name="T59" fmla="*/ 16232811 h 1746"/>
                  <a:gd name="T60" fmla="*/ 25875798 w 1425"/>
                  <a:gd name="T61" fmla="*/ 16232811 h 1746"/>
                  <a:gd name="T62" fmla="*/ 25875798 w 1425"/>
                  <a:gd name="T63" fmla="*/ 16232811 h 1746"/>
                  <a:gd name="T64" fmla="*/ 25875798 w 1425"/>
                  <a:gd name="T65" fmla="*/ 16232811 h 1746"/>
                  <a:gd name="T66" fmla="*/ 25875798 w 1425"/>
                  <a:gd name="T67" fmla="*/ 16232811 h 1746"/>
                  <a:gd name="T68" fmla="*/ 25875798 w 1425"/>
                  <a:gd name="T69" fmla="*/ 16232811 h 1746"/>
                  <a:gd name="T70" fmla="*/ 25875798 w 1425"/>
                  <a:gd name="T71" fmla="*/ 16232811 h 1746"/>
                  <a:gd name="T72" fmla="*/ 25875798 w 1425"/>
                  <a:gd name="T73" fmla="*/ 16232811 h 1746"/>
                  <a:gd name="T74" fmla="*/ 25875798 w 1425"/>
                  <a:gd name="T75" fmla="*/ 16232811 h 1746"/>
                  <a:gd name="T76" fmla="*/ 25875798 w 1425"/>
                  <a:gd name="T77" fmla="*/ 16232811 h 1746"/>
                  <a:gd name="T78" fmla="*/ 25875798 w 1425"/>
                  <a:gd name="T79" fmla="*/ 16232811 h 1746"/>
                  <a:gd name="T80" fmla="*/ 25875798 w 1425"/>
                  <a:gd name="T81" fmla="*/ 16232811 h 1746"/>
                  <a:gd name="T82" fmla="*/ 25875798 w 1425"/>
                  <a:gd name="T83" fmla="*/ 16232811 h 1746"/>
                  <a:gd name="T84" fmla="*/ 25875798 w 1425"/>
                  <a:gd name="T85" fmla="*/ 16232811 h 1746"/>
                  <a:gd name="T86" fmla="*/ 25875798 w 1425"/>
                  <a:gd name="T87" fmla="*/ 16232811 h 1746"/>
                  <a:gd name="T88" fmla="*/ 25875798 w 1425"/>
                  <a:gd name="T89" fmla="*/ 16232811 h 1746"/>
                  <a:gd name="T90" fmla="*/ 25875798 w 1425"/>
                  <a:gd name="T91" fmla="*/ 16232811 h 174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1" name="Freeform 76"/>
              <p:cNvSpPr>
                <a:spLocks/>
              </p:cNvSpPr>
              <p:nvPr/>
            </p:nvSpPr>
            <p:spPr bwMode="auto">
              <a:xfrm>
                <a:off x="1870090" y="5290601"/>
                <a:ext cx="22455" cy="22797"/>
              </a:xfrm>
              <a:custGeom>
                <a:avLst/>
                <a:gdLst>
                  <a:gd name="T0" fmla="*/ 0 w 77"/>
                  <a:gd name="T1" fmla="*/ 16232731 h 90"/>
                  <a:gd name="T2" fmla="*/ 0 w 77"/>
                  <a:gd name="T3" fmla="*/ 16232731 h 90"/>
                  <a:gd name="T4" fmla="*/ 0 w 77"/>
                  <a:gd name="T5" fmla="*/ 16232731 h 90"/>
                  <a:gd name="T6" fmla="*/ 0 w 77"/>
                  <a:gd name="T7" fmla="*/ 16232731 h 90"/>
                  <a:gd name="T8" fmla="*/ 0 w 77"/>
                  <a:gd name="T9" fmla="*/ 16232731 h 90"/>
                  <a:gd name="T10" fmla="*/ 0 w 77"/>
                  <a:gd name="T11" fmla="*/ 16232731 h 90"/>
                  <a:gd name="T12" fmla="*/ 0 w 77"/>
                  <a:gd name="T13" fmla="*/ 16232731 h 90"/>
                  <a:gd name="T14" fmla="*/ 0 w 77"/>
                  <a:gd name="T15" fmla="*/ 16232731 h 90"/>
                  <a:gd name="T16" fmla="*/ 0 w 77"/>
                  <a:gd name="T17" fmla="*/ 16232731 h 90"/>
                  <a:gd name="T18" fmla="*/ 0 w 77"/>
                  <a:gd name="T19" fmla="*/ 0 h 90"/>
                  <a:gd name="T20" fmla="*/ 0 w 77"/>
                  <a:gd name="T21" fmla="*/ 16232731 h 90"/>
                  <a:gd name="T22" fmla="*/ 0 w 77"/>
                  <a:gd name="T23" fmla="*/ 16232731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90">
                    <a:moveTo>
                      <a:pt x="77" y="21"/>
                    </a:moveTo>
                    <a:lnTo>
                      <a:pt x="70" y="62"/>
                    </a:lnTo>
                    <a:lnTo>
                      <a:pt x="77" y="86"/>
                    </a:lnTo>
                    <a:lnTo>
                      <a:pt x="62" y="78"/>
                    </a:lnTo>
                    <a:lnTo>
                      <a:pt x="39" y="90"/>
                    </a:lnTo>
                    <a:lnTo>
                      <a:pt x="0" y="70"/>
                    </a:lnTo>
                    <a:lnTo>
                      <a:pt x="9" y="48"/>
                    </a:lnTo>
                    <a:lnTo>
                      <a:pt x="2" y="28"/>
                    </a:lnTo>
                    <a:lnTo>
                      <a:pt x="36" y="27"/>
                    </a:lnTo>
                    <a:lnTo>
                      <a:pt x="26" y="0"/>
                    </a:lnTo>
                    <a:lnTo>
                      <a:pt x="77" y="2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2" name="Freeform 77"/>
              <p:cNvSpPr>
                <a:spLocks/>
              </p:cNvSpPr>
              <p:nvPr/>
            </p:nvSpPr>
            <p:spPr bwMode="auto">
              <a:xfrm>
                <a:off x="1584677" y="4312858"/>
                <a:ext cx="775874" cy="771556"/>
              </a:xfrm>
              <a:custGeom>
                <a:avLst/>
                <a:gdLst>
                  <a:gd name="T0" fmla="*/ 0 w 2628"/>
                  <a:gd name="T1" fmla="*/ 32572641 h 3044"/>
                  <a:gd name="T2" fmla="*/ 0 w 2628"/>
                  <a:gd name="T3" fmla="*/ 32572641 h 3044"/>
                  <a:gd name="T4" fmla="*/ 0 w 2628"/>
                  <a:gd name="T5" fmla="*/ 32572641 h 3044"/>
                  <a:gd name="T6" fmla="*/ 0 w 2628"/>
                  <a:gd name="T7" fmla="*/ 32572641 h 3044"/>
                  <a:gd name="T8" fmla="*/ 0 w 2628"/>
                  <a:gd name="T9" fmla="*/ 32572641 h 3044"/>
                  <a:gd name="T10" fmla="*/ 0 w 2628"/>
                  <a:gd name="T11" fmla="*/ 16254130 h 3044"/>
                  <a:gd name="T12" fmla="*/ 0 w 2628"/>
                  <a:gd name="T13" fmla="*/ 16254130 h 3044"/>
                  <a:gd name="T14" fmla="*/ 0 w 2628"/>
                  <a:gd name="T15" fmla="*/ 16254130 h 3044"/>
                  <a:gd name="T16" fmla="*/ 0 w 2628"/>
                  <a:gd name="T17" fmla="*/ 16254130 h 3044"/>
                  <a:gd name="T18" fmla="*/ 0 w 2628"/>
                  <a:gd name="T19" fmla="*/ 16254130 h 3044"/>
                  <a:gd name="T20" fmla="*/ 0 w 2628"/>
                  <a:gd name="T21" fmla="*/ 16254130 h 3044"/>
                  <a:gd name="T22" fmla="*/ 0 w 2628"/>
                  <a:gd name="T23" fmla="*/ 16254130 h 3044"/>
                  <a:gd name="T24" fmla="*/ 25713078 w 2628"/>
                  <a:gd name="T25" fmla="*/ 16254130 h 3044"/>
                  <a:gd name="T26" fmla="*/ 25713078 w 2628"/>
                  <a:gd name="T27" fmla="*/ 16254130 h 3044"/>
                  <a:gd name="T28" fmla="*/ 25713078 w 2628"/>
                  <a:gd name="T29" fmla="*/ 16254130 h 3044"/>
                  <a:gd name="T30" fmla="*/ 25713078 w 2628"/>
                  <a:gd name="T31" fmla="*/ 16254130 h 3044"/>
                  <a:gd name="T32" fmla="*/ 25713078 w 2628"/>
                  <a:gd name="T33" fmla="*/ 16254130 h 3044"/>
                  <a:gd name="T34" fmla="*/ 25713078 w 2628"/>
                  <a:gd name="T35" fmla="*/ 16254130 h 3044"/>
                  <a:gd name="T36" fmla="*/ 25713078 w 2628"/>
                  <a:gd name="T37" fmla="*/ 16254130 h 3044"/>
                  <a:gd name="T38" fmla="*/ 25713078 w 2628"/>
                  <a:gd name="T39" fmla="*/ 16254130 h 3044"/>
                  <a:gd name="T40" fmla="*/ 25713078 w 2628"/>
                  <a:gd name="T41" fmla="*/ 0 h 3044"/>
                  <a:gd name="T42" fmla="*/ 25713078 w 2628"/>
                  <a:gd name="T43" fmla="*/ 16254130 h 3044"/>
                  <a:gd name="T44" fmla="*/ 25713078 w 2628"/>
                  <a:gd name="T45" fmla="*/ 16254130 h 3044"/>
                  <a:gd name="T46" fmla="*/ 25713078 w 2628"/>
                  <a:gd name="T47" fmla="*/ 16254130 h 3044"/>
                  <a:gd name="T48" fmla="*/ 0 w 2628"/>
                  <a:gd name="T49" fmla="*/ 16254130 h 3044"/>
                  <a:gd name="T50" fmla="*/ 0 w 2628"/>
                  <a:gd name="T51" fmla="*/ 16254130 h 3044"/>
                  <a:gd name="T52" fmla="*/ 0 w 2628"/>
                  <a:gd name="T53" fmla="*/ 16254130 h 3044"/>
                  <a:gd name="T54" fmla="*/ 0 w 2628"/>
                  <a:gd name="T55" fmla="*/ 16254130 h 3044"/>
                  <a:gd name="T56" fmla="*/ 0 w 2628"/>
                  <a:gd name="T57" fmla="*/ 16254130 h 3044"/>
                  <a:gd name="T58" fmla="*/ 0 w 2628"/>
                  <a:gd name="T59" fmla="*/ 16254130 h 3044"/>
                  <a:gd name="T60" fmla="*/ 0 w 2628"/>
                  <a:gd name="T61" fmla="*/ 16254130 h 3044"/>
                  <a:gd name="T62" fmla="*/ 0 w 2628"/>
                  <a:gd name="T63" fmla="*/ 16254130 h 3044"/>
                  <a:gd name="T64" fmla="*/ 0 w 2628"/>
                  <a:gd name="T65" fmla="*/ 16254130 h 3044"/>
                  <a:gd name="T66" fmla="*/ 0 w 2628"/>
                  <a:gd name="T67" fmla="*/ 16254130 h 3044"/>
                  <a:gd name="T68" fmla="*/ 0 w 2628"/>
                  <a:gd name="T69" fmla="*/ 16254130 h 3044"/>
                  <a:gd name="T70" fmla="*/ 0 w 2628"/>
                  <a:gd name="T71" fmla="*/ 16254130 h 3044"/>
                  <a:gd name="T72" fmla="*/ 0 w 2628"/>
                  <a:gd name="T73" fmla="*/ 16254130 h 3044"/>
                  <a:gd name="T74" fmla="*/ 0 w 2628"/>
                  <a:gd name="T75" fmla="*/ 16254130 h 3044"/>
                  <a:gd name="T76" fmla="*/ 0 w 2628"/>
                  <a:gd name="T77" fmla="*/ 16254130 h 3044"/>
                  <a:gd name="T78" fmla="*/ 0 w 2628"/>
                  <a:gd name="T79" fmla="*/ 16254130 h 3044"/>
                  <a:gd name="T80" fmla="*/ 0 w 2628"/>
                  <a:gd name="T81" fmla="*/ 32572641 h 3044"/>
                  <a:gd name="T82" fmla="*/ 0 w 2628"/>
                  <a:gd name="T83" fmla="*/ 32572641 h 3044"/>
                  <a:gd name="T84" fmla="*/ 0 w 2628"/>
                  <a:gd name="T85" fmla="*/ 32572641 h 3044"/>
                  <a:gd name="T86" fmla="*/ 0 w 2628"/>
                  <a:gd name="T87" fmla="*/ 32572641 h 3044"/>
                  <a:gd name="T88" fmla="*/ 0 w 2628"/>
                  <a:gd name="T89" fmla="*/ 32572641 h 3044"/>
                  <a:gd name="T90" fmla="*/ 0 w 2628"/>
                  <a:gd name="T91" fmla="*/ 32572641 h 3044"/>
                  <a:gd name="T92" fmla="*/ 0 w 2628"/>
                  <a:gd name="T93" fmla="*/ 32572641 h 3044"/>
                  <a:gd name="T94" fmla="*/ 0 w 2628"/>
                  <a:gd name="T95" fmla="*/ 32572641 h 3044"/>
                  <a:gd name="T96" fmla="*/ 0 w 2628"/>
                  <a:gd name="T97" fmla="*/ 32572641 h 3044"/>
                  <a:gd name="T98" fmla="*/ 0 w 2628"/>
                  <a:gd name="T99" fmla="*/ 32572641 h 3044"/>
                  <a:gd name="T100" fmla="*/ 0 w 2628"/>
                  <a:gd name="T101" fmla="*/ 32572641 h 3044"/>
                  <a:gd name="T102" fmla="*/ 0 w 2628"/>
                  <a:gd name="T103" fmla="*/ 32572641 h 3044"/>
                  <a:gd name="T104" fmla="*/ 0 w 2628"/>
                  <a:gd name="T105" fmla="*/ 32572641 h 3044"/>
                  <a:gd name="T106" fmla="*/ 0 w 2628"/>
                  <a:gd name="T107" fmla="*/ 32572641 h 3044"/>
                  <a:gd name="T108" fmla="*/ 0 w 2628"/>
                  <a:gd name="T109" fmla="*/ 32572641 h 3044"/>
                  <a:gd name="T110" fmla="*/ 0 w 2628"/>
                  <a:gd name="T111" fmla="*/ 32572641 h 3044"/>
                  <a:gd name="T112" fmla="*/ 0 w 2628"/>
                  <a:gd name="T113" fmla="*/ 32572641 h 3044"/>
                  <a:gd name="T114" fmla="*/ 0 w 2628"/>
                  <a:gd name="T115" fmla="*/ 32572641 h 3044"/>
                  <a:gd name="T116" fmla="*/ 0 w 2628"/>
                  <a:gd name="T117" fmla="*/ 32572641 h 3044"/>
                  <a:gd name="T118" fmla="*/ 0 w 2628"/>
                  <a:gd name="T119" fmla="*/ 32572641 h 3044"/>
                  <a:gd name="T120" fmla="*/ 0 w 2628"/>
                  <a:gd name="T121" fmla="*/ 32572641 h 3044"/>
                  <a:gd name="T122" fmla="*/ 0 w 2628"/>
                  <a:gd name="T123" fmla="*/ 32572641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3" name="Freeform 78"/>
              <p:cNvSpPr>
                <a:spLocks/>
              </p:cNvSpPr>
              <p:nvPr/>
            </p:nvSpPr>
            <p:spPr bwMode="auto">
              <a:xfrm>
                <a:off x="1584677" y="4312858"/>
                <a:ext cx="775874" cy="771556"/>
              </a:xfrm>
              <a:custGeom>
                <a:avLst/>
                <a:gdLst>
                  <a:gd name="T0" fmla="*/ 0 w 2628"/>
                  <a:gd name="T1" fmla="*/ 32572641 h 3044"/>
                  <a:gd name="T2" fmla="*/ 0 w 2628"/>
                  <a:gd name="T3" fmla="*/ 32572641 h 3044"/>
                  <a:gd name="T4" fmla="*/ 0 w 2628"/>
                  <a:gd name="T5" fmla="*/ 32572641 h 3044"/>
                  <a:gd name="T6" fmla="*/ 0 w 2628"/>
                  <a:gd name="T7" fmla="*/ 32572641 h 3044"/>
                  <a:gd name="T8" fmla="*/ 0 w 2628"/>
                  <a:gd name="T9" fmla="*/ 32572641 h 3044"/>
                  <a:gd name="T10" fmla="*/ 0 w 2628"/>
                  <a:gd name="T11" fmla="*/ 16254130 h 3044"/>
                  <a:gd name="T12" fmla="*/ 0 w 2628"/>
                  <a:gd name="T13" fmla="*/ 16254130 h 3044"/>
                  <a:gd name="T14" fmla="*/ 0 w 2628"/>
                  <a:gd name="T15" fmla="*/ 16254130 h 3044"/>
                  <a:gd name="T16" fmla="*/ 0 w 2628"/>
                  <a:gd name="T17" fmla="*/ 16254130 h 3044"/>
                  <a:gd name="T18" fmla="*/ 0 w 2628"/>
                  <a:gd name="T19" fmla="*/ 16254130 h 3044"/>
                  <a:gd name="T20" fmla="*/ 0 w 2628"/>
                  <a:gd name="T21" fmla="*/ 16254130 h 3044"/>
                  <a:gd name="T22" fmla="*/ 0 w 2628"/>
                  <a:gd name="T23" fmla="*/ 16254130 h 3044"/>
                  <a:gd name="T24" fmla="*/ 25713078 w 2628"/>
                  <a:gd name="T25" fmla="*/ 16254130 h 3044"/>
                  <a:gd name="T26" fmla="*/ 25713078 w 2628"/>
                  <a:gd name="T27" fmla="*/ 16254130 h 3044"/>
                  <a:gd name="T28" fmla="*/ 25713078 w 2628"/>
                  <a:gd name="T29" fmla="*/ 16254130 h 3044"/>
                  <a:gd name="T30" fmla="*/ 25713078 w 2628"/>
                  <a:gd name="T31" fmla="*/ 16254130 h 3044"/>
                  <a:gd name="T32" fmla="*/ 25713078 w 2628"/>
                  <a:gd name="T33" fmla="*/ 16254130 h 3044"/>
                  <a:gd name="T34" fmla="*/ 25713078 w 2628"/>
                  <a:gd name="T35" fmla="*/ 16254130 h 3044"/>
                  <a:gd name="T36" fmla="*/ 25713078 w 2628"/>
                  <a:gd name="T37" fmla="*/ 16254130 h 3044"/>
                  <a:gd name="T38" fmla="*/ 25713078 w 2628"/>
                  <a:gd name="T39" fmla="*/ 16254130 h 3044"/>
                  <a:gd name="T40" fmla="*/ 25713078 w 2628"/>
                  <a:gd name="T41" fmla="*/ 0 h 3044"/>
                  <a:gd name="T42" fmla="*/ 25713078 w 2628"/>
                  <a:gd name="T43" fmla="*/ 16254130 h 3044"/>
                  <a:gd name="T44" fmla="*/ 25713078 w 2628"/>
                  <a:gd name="T45" fmla="*/ 16254130 h 3044"/>
                  <a:gd name="T46" fmla="*/ 25713078 w 2628"/>
                  <a:gd name="T47" fmla="*/ 16254130 h 3044"/>
                  <a:gd name="T48" fmla="*/ 0 w 2628"/>
                  <a:gd name="T49" fmla="*/ 16254130 h 3044"/>
                  <a:gd name="T50" fmla="*/ 0 w 2628"/>
                  <a:gd name="T51" fmla="*/ 16254130 h 3044"/>
                  <a:gd name="T52" fmla="*/ 0 w 2628"/>
                  <a:gd name="T53" fmla="*/ 16254130 h 3044"/>
                  <a:gd name="T54" fmla="*/ 0 w 2628"/>
                  <a:gd name="T55" fmla="*/ 16254130 h 3044"/>
                  <a:gd name="T56" fmla="*/ 0 w 2628"/>
                  <a:gd name="T57" fmla="*/ 16254130 h 3044"/>
                  <a:gd name="T58" fmla="*/ 0 w 2628"/>
                  <a:gd name="T59" fmla="*/ 16254130 h 3044"/>
                  <a:gd name="T60" fmla="*/ 0 w 2628"/>
                  <a:gd name="T61" fmla="*/ 16254130 h 3044"/>
                  <a:gd name="T62" fmla="*/ 0 w 2628"/>
                  <a:gd name="T63" fmla="*/ 16254130 h 3044"/>
                  <a:gd name="T64" fmla="*/ 0 w 2628"/>
                  <a:gd name="T65" fmla="*/ 16254130 h 3044"/>
                  <a:gd name="T66" fmla="*/ 0 w 2628"/>
                  <a:gd name="T67" fmla="*/ 16254130 h 3044"/>
                  <a:gd name="T68" fmla="*/ 0 w 2628"/>
                  <a:gd name="T69" fmla="*/ 16254130 h 3044"/>
                  <a:gd name="T70" fmla="*/ 0 w 2628"/>
                  <a:gd name="T71" fmla="*/ 16254130 h 3044"/>
                  <a:gd name="T72" fmla="*/ 0 w 2628"/>
                  <a:gd name="T73" fmla="*/ 16254130 h 3044"/>
                  <a:gd name="T74" fmla="*/ 0 w 2628"/>
                  <a:gd name="T75" fmla="*/ 16254130 h 3044"/>
                  <a:gd name="T76" fmla="*/ 0 w 2628"/>
                  <a:gd name="T77" fmla="*/ 16254130 h 3044"/>
                  <a:gd name="T78" fmla="*/ 0 w 2628"/>
                  <a:gd name="T79" fmla="*/ 16254130 h 3044"/>
                  <a:gd name="T80" fmla="*/ 0 w 2628"/>
                  <a:gd name="T81" fmla="*/ 32572641 h 3044"/>
                  <a:gd name="T82" fmla="*/ 0 w 2628"/>
                  <a:gd name="T83" fmla="*/ 32572641 h 3044"/>
                  <a:gd name="T84" fmla="*/ 0 w 2628"/>
                  <a:gd name="T85" fmla="*/ 32572641 h 3044"/>
                  <a:gd name="T86" fmla="*/ 0 w 2628"/>
                  <a:gd name="T87" fmla="*/ 32572641 h 3044"/>
                  <a:gd name="T88" fmla="*/ 0 w 2628"/>
                  <a:gd name="T89" fmla="*/ 32572641 h 3044"/>
                  <a:gd name="T90" fmla="*/ 0 w 2628"/>
                  <a:gd name="T91" fmla="*/ 32572641 h 3044"/>
                  <a:gd name="T92" fmla="*/ 0 w 2628"/>
                  <a:gd name="T93" fmla="*/ 32572641 h 3044"/>
                  <a:gd name="T94" fmla="*/ 0 w 2628"/>
                  <a:gd name="T95" fmla="*/ 32572641 h 3044"/>
                  <a:gd name="T96" fmla="*/ 0 w 2628"/>
                  <a:gd name="T97" fmla="*/ 32572641 h 3044"/>
                  <a:gd name="T98" fmla="*/ 0 w 2628"/>
                  <a:gd name="T99" fmla="*/ 32572641 h 3044"/>
                  <a:gd name="T100" fmla="*/ 0 w 2628"/>
                  <a:gd name="T101" fmla="*/ 32572641 h 3044"/>
                  <a:gd name="T102" fmla="*/ 0 w 2628"/>
                  <a:gd name="T103" fmla="*/ 32572641 h 3044"/>
                  <a:gd name="T104" fmla="*/ 0 w 2628"/>
                  <a:gd name="T105" fmla="*/ 32572641 h 3044"/>
                  <a:gd name="T106" fmla="*/ 0 w 2628"/>
                  <a:gd name="T107" fmla="*/ 32572641 h 3044"/>
                  <a:gd name="T108" fmla="*/ 0 w 2628"/>
                  <a:gd name="T109" fmla="*/ 32572641 h 3044"/>
                  <a:gd name="T110" fmla="*/ 0 w 2628"/>
                  <a:gd name="T111" fmla="*/ 32572641 h 3044"/>
                  <a:gd name="T112" fmla="*/ 0 w 2628"/>
                  <a:gd name="T113" fmla="*/ 32572641 h 3044"/>
                  <a:gd name="T114" fmla="*/ 0 w 2628"/>
                  <a:gd name="T115" fmla="*/ 32572641 h 3044"/>
                  <a:gd name="T116" fmla="*/ 0 w 2628"/>
                  <a:gd name="T117" fmla="*/ 32572641 h 3044"/>
                  <a:gd name="T118" fmla="*/ 0 w 2628"/>
                  <a:gd name="T119" fmla="*/ 32572641 h 3044"/>
                  <a:gd name="T120" fmla="*/ 0 w 2628"/>
                  <a:gd name="T121" fmla="*/ 32572641 h 3044"/>
                  <a:gd name="T122" fmla="*/ 0 w 2628"/>
                  <a:gd name="T123" fmla="*/ 32572641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4" name="Freeform 79"/>
              <p:cNvSpPr>
                <a:spLocks noEditPoints="1"/>
              </p:cNvSpPr>
              <p:nvPr/>
            </p:nvSpPr>
            <p:spPr bwMode="auto">
              <a:xfrm>
                <a:off x="2220504" y="4969415"/>
                <a:ext cx="234594" cy="118545"/>
              </a:xfrm>
              <a:custGeom>
                <a:avLst/>
                <a:gdLst>
                  <a:gd name="T0" fmla="*/ 0 w 795"/>
                  <a:gd name="T1" fmla="*/ 16366825 h 467"/>
                  <a:gd name="T2" fmla="*/ 0 w 795"/>
                  <a:gd name="T3" fmla="*/ 16366825 h 467"/>
                  <a:gd name="T4" fmla="*/ 0 w 795"/>
                  <a:gd name="T5" fmla="*/ 16366825 h 467"/>
                  <a:gd name="T6" fmla="*/ 0 w 795"/>
                  <a:gd name="T7" fmla="*/ 16366825 h 467"/>
                  <a:gd name="T8" fmla="*/ 0 w 795"/>
                  <a:gd name="T9" fmla="*/ 16366825 h 467"/>
                  <a:gd name="T10" fmla="*/ 0 w 795"/>
                  <a:gd name="T11" fmla="*/ 16366825 h 467"/>
                  <a:gd name="T12" fmla="*/ 0 w 795"/>
                  <a:gd name="T13" fmla="*/ 16366825 h 467"/>
                  <a:gd name="T14" fmla="*/ 0 w 795"/>
                  <a:gd name="T15" fmla="*/ 0 h 467"/>
                  <a:gd name="T16" fmla="*/ 0 w 795"/>
                  <a:gd name="T17" fmla="*/ 16366825 h 467"/>
                  <a:gd name="T18" fmla="*/ 0 w 795"/>
                  <a:gd name="T19" fmla="*/ 16366825 h 467"/>
                  <a:gd name="T20" fmla="*/ 0 w 795"/>
                  <a:gd name="T21" fmla="*/ 16366825 h 467"/>
                  <a:gd name="T22" fmla="*/ 0 w 795"/>
                  <a:gd name="T23" fmla="*/ 16366825 h 467"/>
                  <a:gd name="T24" fmla="*/ 0 w 795"/>
                  <a:gd name="T25" fmla="*/ 16366825 h 467"/>
                  <a:gd name="T26" fmla="*/ 0 w 795"/>
                  <a:gd name="T27" fmla="*/ 16366825 h 467"/>
                  <a:gd name="T28" fmla="*/ 0 w 795"/>
                  <a:gd name="T29" fmla="*/ 16366825 h 467"/>
                  <a:gd name="T30" fmla="*/ 0 w 795"/>
                  <a:gd name="T31" fmla="*/ 16366825 h 467"/>
                  <a:gd name="T32" fmla="*/ 0 w 795"/>
                  <a:gd name="T33" fmla="*/ 16366825 h 467"/>
                  <a:gd name="T34" fmla="*/ 0 w 795"/>
                  <a:gd name="T35" fmla="*/ 16366825 h 467"/>
                  <a:gd name="T36" fmla="*/ 0 w 795"/>
                  <a:gd name="T37" fmla="*/ 16366825 h 467"/>
                  <a:gd name="T38" fmla="*/ 0 w 795"/>
                  <a:gd name="T39" fmla="*/ 16366825 h 467"/>
                  <a:gd name="T40" fmla="*/ 0 w 795"/>
                  <a:gd name="T41" fmla="*/ 16366825 h 467"/>
                  <a:gd name="T42" fmla="*/ 0 w 795"/>
                  <a:gd name="T43" fmla="*/ 16366825 h 467"/>
                  <a:gd name="T44" fmla="*/ 0 w 795"/>
                  <a:gd name="T45" fmla="*/ 16366825 h 467"/>
                  <a:gd name="T46" fmla="*/ 0 w 795"/>
                  <a:gd name="T47" fmla="*/ 16366825 h 467"/>
                  <a:gd name="T48" fmla="*/ 0 w 795"/>
                  <a:gd name="T49" fmla="*/ 16366825 h 467"/>
                  <a:gd name="T50" fmla="*/ 0 w 795"/>
                  <a:gd name="T51" fmla="*/ 16366825 h 467"/>
                  <a:gd name="T52" fmla="*/ 0 w 795"/>
                  <a:gd name="T53" fmla="*/ 16366825 h 467"/>
                  <a:gd name="T54" fmla="*/ 0 w 795"/>
                  <a:gd name="T55" fmla="*/ 16366825 h 467"/>
                  <a:gd name="T56" fmla="*/ 0 w 795"/>
                  <a:gd name="T57" fmla="*/ 16366825 h 467"/>
                  <a:gd name="T58" fmla="*/ 0 w 795"/>
                  <a:gd name="T59" fmla="*/ 16366825 h 467"/>
                  <a:gd name="T60" fmla="*/ 0 w 795"/>
                  <a:gd name="T61" fmla="*/ 16366825 h 467"/>
                  <a:gd name="T62" fmla="*/ 0 w 795"/>
                  <a:gd name="T63" fmla="*/ 16366825 h 467"/>
                  <a:gd name="T64" fmla="*/ 0 w 795"/>
                  <a:gd name="T65" fmla="*/ 16366825 h 467"/>
                  <a:gd name="T66" fmla="*/ 0 w 795"/>
                  <a:gd name="T67" fmla="*/ 16366825 h 467"/>
                  <a:gd name="T68" fmla="*/ 0 w 795"/>
                  <a:gd name="T69" fmla="*/ 16366825 h 467"/>
                  <a:gd name="T70" fmla="*/ 0 w 795"/>
                  <a:gd name="T71" fmla="*/ 16366825 h 467"/>
                  <a:gd name="T72" fmla="*/ 0 w 795"/>
                  <a:gd name="T73" fmla="*/ 16366825 h 467"/>
                  <a:gd name="T74" fmla="*/ 0 w 795"/>
                  <a:gd name="T75" fmla="*/ 16366825 h 467"/>
                  <a:gd name="T76" fmla="*/ 0 w 795"/>
                  <a:gd name="T77" fmla="*/ 16366825 h 467"/>
                  <a:gd name="T78" fmla="*/ 0 w 795"/>
                  <a:gd name="T79" fmla="*/ 16366825 h 467"/>
                  <a:gd name="T80" fmla="*/ 0 w 795"/>
                  <a:gd name="T81" fmla="*/ 16366825 h 467"/>
                  <a:gd name="T82" fmla="*/ 0 w 795"/>
                  <a:gd name="T83" fmla="*/ 16366825 h 467"/>
                  <a:gd name="T84" fmla="*/ 0 w 795"/>
                  <a:gd name="T85" fmla="*/ 16366825 h 467"/>
                  <a:gd name="T86" fmla="*/ 0 w 795"/>
                  <a:gd name="T87" fmla="*/ 16366825 h 46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795" h="467">
                    <a:moveTo>
                      <a:pt x="380" y="436"/>
                    </a:moveTo>
                    <a:lnTo>
                      <a:pt x="410" y="410"/>
                    </a:lnTo>
                    <a:lnTo>
                      <a:pt x="513" y="394"/>
                    </a:lnTo>
                    <a:lnTo>
                      <a:pt x="548" y="414"/>
                    </a:lnTo>
                    <a:lnTo>
                      <a:pt x="585" y="420"/>
                    </a:lnTo>
                    <a:lnTo>
                      <a:pt x="602" y="440"/>
                    </a:lnTo>
                    <a:lnTo>
                      <a:pt x="699" y="461"/>
                    </a:lnTo>
                    <a:lnTo>
                      <a:pt x="775" y="440"/>
                    </a:lnTo>
                    <a:lnTo>
                      <a:pt x="791" y="385"/>
                    </a:lnTo>
                    <a:lnTo>
                      <a:pt x="752" y="310"/>
                    </a:lnTo>
                    <a:lnTo>
                      <a:pt x="768" y="208"/>
                    </a:lnTo>
                    <a:lnTo>
                      <a:pt x="765" y="169"/>
                    </a:lnTo>
                    <a:lnTo>
                      <a:pt x="692" y="118"/>
                    </a:lnTo>
                    <a:lnTo>
                      <a:pt x="774" y="73"/>
                    </a:lnTo>
                    <a:lnTo>
                      <a:pt x="795" y="28"/>
                    </a:lnTo>
                    <a:lnTo>
                      <a:pt x="771" y="0"/>
                    </a:lnTo>
                    <a:lnTo>
                      <a:pt x="757" y="0"/>
                    </a:lnTo>
                    <a:lnTo>
                      <a:pt x="755" y="16"/>
                    </a:lnTo>
                    <a:lnTo>
                      <a:pt x="730" y="30"/>
                    </a:lnTo>
                    <a:lnTo>
                      <a:pt x="631" y="46"/>
                    </a:lnTo>
                    <a:lnTo>
                      <a:pt x="601" y="42"/>
                    </a:lnTo>
                    <a:lnTo>
                      <a:pt x="585" y="30"/>
                    </a:lnTo>
                    <a:lnTo>
                      <a:pt x="540" y="31"/>
                    </a:lnTo>
                    <a:lnTo>
                      <a:pt x="492" y="24"/>
                    </a:lnTo>
                    <a:lnTo>
                      <a:pt x="475" y="34"/>
                    </a:lnTo>
                    <a:lnTo>
                      <a:pt x="453" y="18"/>
                    </a:lnTo>
                    <a:lnTo>
                      <a:pt x="449" y="31"/>
                    </a:lnTo>
                    <a:lnTo>
                      <a:pt x="427" y="34"/>
                    </a:lnTo>
                    <a:lnTo>
                      <a:pt x="433" y="47"/>
                    </a:lnTo>
                    <a:lnTo>
                      <a:pt x="423" y="59"/>
                    </a:lnTo>
                    <a:lnTo>
                      <a:pt x="376" y="69"/>
                    </a:lnTo>
                    <a:lnTo>
                      <a:pt x="350" y="59"/>
                    </a:lnTo>
                    <a:lnTo>
                      <a:pt x="347" y="81"/>
                    </a:lnTo>
                    <a:lnTo>
                      <a:pt x="301" y="86"/>
                    </a:lnTo>
                    <a:lnTo>
                      <a:pt x="260" y="115"/>
                    </a:lnTo>
                    <a:lnTo>
                      <a:pt x="260" y="125"/>
                    </a:lnTo>
                    <a:lnTo>
                      <a:pt x="194" y="154"/>
                    </a:lnTo>
                    <a:lnTo>
                      <a:pt x="189" y="205"/>
                    </a:lnTo>
                    <a:lnTo>
                      <a:pt x="199" y="205"/>
                    </a:lnTo>
                    <a:lnTo>
                      <a:pt x="202" y="251"/>
                    </a:lnTo>
                    <a:lnTo>
                      <a:pt x="241" y="259"/>
                    </a:lnTo>
                    <a:lnTo>
                      <a:pt x="215" y="266"/>
                    </a:lnTo>
                    <a:lnTo>
                      <a:pt x="215" y="311"/>
                    </a:lnTo>
                    <a:lnTo>
                      <a:pt x="232" y="326"/>
                    </a:lnTo>
                    <a:lnTo>
                      <a:pt x="245" y="350"/>
                    </a:lnTo>
                    <a:lnTo>
                      <a:pt x="280" y="350"/>
                    </a:lnTo>
                    <a:lnTo>
                      <a:pt x="294" y="367"/>
                    </a:lnTo>
                    <a:lnTo>
                      <a:pt x="314" y="354"/>
                    </a:lnTo>
                    <a:lnTo>
                      <a:pt x="318" y="336"/>
                    </a:lnTo>
                    <a:lnTo>
                      <a:pt x="351" y="336"/>
                    </a:lnTo>
                    <a:lnTo>
                      <a:pt x="351" y="371"/>
                    </a:lnTo>
                    <a:lnTo>
                      <a:pt x="363" y="441"/>
                    </a:lnTo>
                    <a:lnTo>
                      <a:pt x="380" y="436"/>
                    </a:lnTo>
                    <a:close/>
                    <a:moveTo>
                      <a:pt x="50" y="235"/>
                    </a:moveTo>
                    <a:lnTo>
                      <a:pt x="20" y="243"/>
                    </a:lnTo>
                    <a:lnTo>
                      <a:pt x="12" y="251"/>
                    </a:lnTo>
                    <a:lnTo>
                      <a:pt x="20" y="255"/>
                    </a:lnTo>
                    <a:lnTo>
                      <a:pt x="43" y="252"/>
                    </a:lnTo>
                    <a:lnTo>
                      <a:pt x="68" y="287"/>
                    </a:lnTo>
                    <a:lnTo>
                      <a:pt x="85" y="286"/>
                    </a:lnTo>
                    <a:lnTo>
                      <a:pt x="91" y="264"/>
                    </a:lnTo>
                    <a:lnTo>
                      <a:pt x="131" y="247"/>
                    </a:lnTo>
                    <a:lnTo>
                      <a:pt x="129" y="225"/>
                    </a:lnTo>
                    <a:lnTo>
                      <a:pt x="86" y="204"/>
                    </a:lnTo>
                    <a:lnTo>
                      <a:pt x="73" y="201"/>
                    </a:lnTo>
                    <a:lnTo>
                      <a:pt x="50" y="235"/>
                    </a:lnTo>
                    <a:close/>
                    <a:moveTo>
                      <a:pt x="144" y="306"/>
                    </a:moveTo>
                    <a:lnTo>
                      <a:pt x="91" y="312"/>
                    </a:lnTo>
                    <a:lnTo>
                      <a:pt x="60" y="312"/>
                    </a:lnTo>
                    <a:lnTo>
                      <a:pt x="48" y="340"/>
                    </a:lnTo>
                    <a:lnTo>
                      <a:pt x="35" y="338"/>
                    </a:lnTo>
                    <a:lnTo>
                      <a:pt x="0" y="340"/>
                    </a:lnTo>
                    <a:lnTo>
                      <a:pt x="7" y="393"/>
                    </a:lnTo>
                    <a:lnTo>
                      <a:pt x="39" y="414"/>
                    </a:lnTo>
                    <a:lnTo>
                      <a:pt x="30" y="452"/>
                    </a:lnTo>
                    <a:lnTo>
                      <a:pt x="30" y="467"/>
                    </a:lnTo>
                    <a:lnTo>
                      <a:pt x="48" y="441"/>
                    </a:lnTo>
                    <a:lnTo>
                      <a:pt x="68" y="385"/>
                    </a:lnTo>
                    <a:lnTo>
                      <a:pt x="95" y="390"/>
                    </a:lnTo>
                    <a:lnTo>
                      <a:pt x="118" y="385"/>
                    </a:lnTo>
                    <a:lnTo>
                      <a:pt x="126" y="370"/>
                    </a:lnTo>
                    <a:lnTo>
                      <a:pt x="151" y="355"/>
                    </a:lnTo>
                    <a:lnTo>
                      <a:pt x="159" y="340"/>
                    </a:lnTo>
                    <a:lnTo>
                      <a:pt x="181" y="336"/>
                    </a:lnTo>
                    <a:lnTo>
                      <a:pt x="177" y="326"/>
                    </a:lnTo>
                    <a:lnTo>
                      <a:pt x="144" y="30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" name="Freeform 80"/>
              <p:cNvSpPr>
                <a:spLocks/>
              </p:cNvSpPr>
              <p:nvPr/>
            </p:nvSpPr>
            <p:spPr bwMode="auto">
              <a:xfrm>
                <a:off x="2276050" y="4969415"/>
                <a:ext cx="179048" cy="116519"/>
              </a:xfrm>
              <a:custGeom>
                <a:avLst/>
                <a:gdLst>
                  <a:gd name="T0" fmla="*/ 25752184 w 606"/>
                  <a:gd name="T1" fmla="*/ 0 h 461"/>
                  <a:gd name="T2" fmla="*/ 25752184 w 606"/>
                  <a:gd name="T3" fmla="*/ 0 h 461"/>
                  <a:gd name="T4" fmla="*/ 25752184 w 606"/>
                  <a:gd name="T5" fmla="*/ 0 h 461"/>
                  <a:gd name="T6" fmla="*/ 25752184 w 606"/>
                  <a:gd name="T7" fmla="*/ 0 h 461"/>
                  <a:gd name="T8" fmla="*/ 25752184 w 606"/>
                  <a:gd name="T9" fmla="*/ 0 h 461"/>
                  <a:gd name="T10" fmla="*/ 25752184 w 606"/>
                  <a:gd name="T11" fmla="*/ 0 h 461"/>
                  <a:gd name="T12" fmla="*/ 25752184 w 606"/>
                  <a:gd name="T13" fmla="*/ 0 h 461"/>
                  <a:gd name="T14" fmla="*/ 25752184 w 606"/>
                  <a:gd name="T15" fmla="*/ 0 h 461"/>
                  <a:gd name="T16" fmla="*/ 25752184 w 606"/>
                  <a:gd name="T17" fmla="*/ 0 h 461"/>
                  <a:gd name="T18" fmla="*/ 25752184 w 606"/>
                  <a:gd name="T19" fmla="*/ 0 h 461"/>
                  <a:gd name="T20" fmla="*/ 25752184 w 606"/>
                  <a:gd name="T21" fmla="*/ 0 h 461"/>
                  <a:gd name="T22" fmla="*/ 25752184 w 606"/>
                  <a:gd name="T23" fmla="*/ 0 h 461"/>
                  <a:gd name="T24" fmla="*/ 25752184 w 606"/>
                  <a:gd name="T25" fmla="*/ 0 h 461"/>
                  <a:gd name="T26" fmla="*/ 25752184 w 606"/>
                  <a:gd name="T27" fmla="*/ 0 h 461"/>
                  <a:gd name="T28" fmla="*/ 25752184 w 606"/>
                  <a:gd name="T29" fmla="*/ 0 h 461"/>
                  <a:gd name="T30" fmla="*/ 25752184 w 606"/>
                  <a:gd name="T31" fmla="*/ 0 h 461"/>
                  <a:gd name="T32" fmla="*/ 25752184 w 606"/>
                  <a:gd name="T33" fmla="*/ 0 h 461"/>
                  <a:gd name="T34" fmla="*/ 25752184 w 606"/>
                  <a:gd name="T35" fmla="*/ 0 h 461"/>
                  <a:gd name="T36" fmla="*/ 25752184 w 606"/>
                  <a:gd name="T37" fmla="*/ 0 h 461"/>
                  <a:gd name="T38" fmla="*/ 25752184 w 606"/>
                  <a:gd name="T39" fmla="*/ 0 h 461"/>
                  <a:gd name="T40" fmla="*/ 25752184 w 606"/>
                  <a:gd name="T41" fmla="*/ 0 h 461"/>
                  <a:gd name="T42" fmla="*/ 25752184 w 606"/>
                  <a:gd name="T43" fmla="*/ 0 h 461"/>
                  <a:gd name="T44" fmla="*/ 25752184 w 606"/>
                  <a:gd name="T45" fmla="*/ 0 h 461"/>
                  <a:gd name="T46" fmla="*/ 25752184 w 606"/>
                  <a:gd name="T47" fmla="*/ 0 h 461"/>
                  <a:gd name="T48" fmla="*/ 25752184 w 606"/>
                  <a:gd name="T49" fmla="*/ 0 h 461"/>
                  <a:gd name="T50" fmla="*/ 25752184 w 606"/>
                  <a:gd name="T51" fmla="*/ 0 h 461"/>
                  <a:gd name="T52" fmla="*/ 25752184 w 606"/>
                  <a:gd name="T53" fmla="*/ 0 h 461"/>
                  <a:gd name="T54" fmla="*/ 25752184 w 606"/>
                  <a:gd name="T55" fmla="*/ 0 h 461"/>
                  <a:gd name="T56" fmla="*/ 25752184 w 606"/>
                  <a:gd name="T57" fmla="*/ 0 h 461"/>
                  <a:gd name="T58" fmla="*/ 25752184 w 606"/>
                  <a:gd name="T59" fmla="*/ 0 h 461"/>
                  <a:gd name="T60" fmla="*/ 25752184 w 606"/>
                  <a:gd name="T61" fmla="*/ 0 h 461"/>
                  <a:gd name="T62" fmla="*/ 25752184 w 606"/>
                  <a:gd name="T63" fmla="*/ 0 h 461"/>
                  <a:gd name="T64" fmla="*/ 25752184 w 606"/>
                  <a:gd name="T65" fmla="*/ 0 h 461"/>
                  <a:gd name="T66" fmla="*/ 25752184 w 606"/>
                  <a:gd name="T67" fmla="*/ 0 h 461"/>
                  <a:gd name="T68" fmla="*/ 25752184 w 606"/>
                  <a:gd name="T69" fmla="*/ 0 h 461"/>
                  <a:gd name="T70" fmla="*/ 25752184 w 606"/>
                  <a:gd name="T71" fmla="*/ 0 h 461"/>
                  <a:gd name="T72" fmla="*/ 25752184 w 606"/>
                  <a:gd name="T73" fmla="*/ 0 h 461"/>
                  <a:gd name="T74" fmla="*/ 0 w 606"/>
                  <a:gd name="T75" fmla="*/ 0 h 461"/>
                  <a:gd name="T76" fmla="*/ 25752184 w 606"/>
                  <a:gd name="T77" fmla="*/ 0 h 461"/>
                  <a:gd name="T78" fmla="*/ 25752184 w 606"/>
                  <a:gd name="T79" fmla="*/ 0 h 461"/>
                  <a:gd name="T80" fmla="*/ 25752184 w 606"/>
                  <a:gd name="T81" fmla="*/ 0 h 461"/>
                  <a:gd name="T82" fmla="*/ 25752184 w 606"/>
                  <a:gd name="T83" fmla="*/ 0 h 461"/>
                  <a:gd name="T84" fmla="*/ 25752184 w 606"/>
                  <a:gd name="T85" fmla="*/ 0 h 461"/>
                  <a:gd name="T86" fmla="*/ 25752184 w 606"/>
                  <a:gd name="T87" fmla="*/ 0 h 461"/>
                  <a:gd name="T88" fmla="*/ 25752184 w 606"/>
                  <a:gd name="T89" fmla="*/ 0 h 461"/>
                  <a:gd name="T90" fmla="*/ 25752184 w 606"/>
                  <a:gd name="T91" fmla="*/ 0 h 461"/>
                  <a:gd name="T92" fmla="*/ 25752184 w 606"/>
                  <a:gd name="T93" fmla="*/ 0 h 461"/>
                  <a:gd name="T94" fmla="*/ 25752184 w 606"/>
                  <a:gd name="T95" fmla="*/ 0 h 461"/>
                  <a:gd name="T96" fmla="*/ 25752184 w 606"/>
                  <a:gd name="T97" fmla="*/ 0 h 461"/>
                  <a:gd name="T98" fmla="*/ 25752184 w 606"/>
                  <a:gd name="T99" fmla="*/ 0 h 461"/>
                  <a:gd name="T100" fmla="*/ 25752184 w 606"/>
                  <a:gd name="T101" fmla="*/ 0 h 461"/>
                  <a:gd name="T102" fmla="*/ 25752184 w 606"/>
                  <a:gd name="T103" fmla="*/ 0 h 461"/>
                  <a:gd name="T104" fmla="*/ 25752184 w 606"/>
                  <a:gd name="T105" fmla="*/ 0 h 461"/>
                  <a:gd name="T106" fmla="*/ 25752184 w 606"/>
                  <a:gd name="T107" fmla="*/ 0 h 46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06" h="461">
                    <a:moveTo>
                      <a:pt x="191" y="436"/>
                    </a:moveTo>
                    <a:lnTo>
                      <a:pt x="221" y="410"/>
                    </a:lnTo>
                    <a:lnTo>
                      <a:pt x="324" y="394"/>
                    </a:lnTo>
                    <a:lnTo>
                      <a:pt x="359" y="414"/>
                    </a:lnTo>
                    <a:lnTo>
                      <a:pt x="396" y="420"/>
                    </a:lnTo>
                    <a:lnTo>
                      <a:pt x="413" y="440"/>
                    </a:lnTo>
                    <a:lnTo>
                      <a:pt x="510" y="461"/>
                    </a:lnTo>
                    <a:lnTo>
                      <a:pt x="586" y="440"/>
                    </a:lnTo>
                    <a:lnTo>
                      <a:pt x="602" y="385"/>
                    </a:lnTo>
                    <a:lnTo>
                      <a:pt x="563" y="310"/>
                    </a:lnTo>
                    <a:lnTo>
                      <a:pt x="579" y="208"/>
                    </a:lnTo>
                    <a:lnTo>
                      <a:pt x="576" y="169"/>
                    </a:lnTo>
                    <a:lnTo>
                      <a:pt x="503" y="118"/>
                    </a:lnTo>
                    <a:lnTo>
                      <a:pt x="585" y="73"/>
                    </a:lnTo>
                    <a:lnTo>
                      <a:pt x="606" y="28"/>
                    </a:lnTo>
                    <a:lnTo>
                      <a:pt x="582" y="0"/>
                    </a:lnTo>
                    <a:lnTo>
                      <a:pt x="568" y="0"/>
                    </a:lnTo>
                    <a:lnTo>
                      <a:pt x="566" y="16"/>
                    </a:lnTo>
                    <a:lnTo>
                      <a:pt x="541" y="30"/>
                    </a:lnTo>
                    <a:lnTo>
                      <a:pt x="442" y="46"/>
                    </a:lnTo>
                    <a:lnTo>
                      <a:pt x="412" y="42"/>
                    </a:lnTo>
                    <a:lnTo>
                      <a:pt x="396" y="30"/>
                    </a:lnTo>
                    <a:lnTo>
                      <a:pt x="351" y="31"/>
                    </a:lnTo>
                    <a:lnTo>
                      <a:pt x="303" y="24"/>
                    </a:lnTo>
                    <a:lnTo>
                      <a:pt x="286" y="34"/>
                    </a:lnTo>
                    <a:lnTo>
                      <a:pt x="264" y="18"/>
                    </a:lnTo>
                    <a:lnTo>
                      <a:pt x="260" y="31"/>
                    </a:lnTo>
                    <a:lnTo>
                      <a:pt x="238" y="34"/>
                    </a:lnTo>
                    <a:lnTo>
                      <a:pt x="244" y="47"/>
                    </a:lnTo>
                    <a:lnTo>
                      <a:pt x="234" y="59"/>
                    </a:lnTo>
                    <a:lnTo>
                      <a:pt x="187" y="69"/>
                    </a:lnTo>
                    <a:lnTo>
                      <a:pt x="161" y="59"/>
                    </a:lnTo>
                    <a:lnTo>
                      <a:pt x="158" y="81"/>
                    </a:lnTo>
                    <a:lnTo>
                      <a:pt x="112" y="86"/>
                    </a:lnTo>
                    <a:lnTo>
                      <a:pt x="71" y="115"/>
                    </a:lnTo>
                    <a:lnTo>
                      <a:pt x="71" y="125"/>
                    </a:lnTo>
                    <a:lnTo>
                      <a:pt x="5" y="154"/>
                    </a:lnTo>
                    <a:lnTo>
                      <a:pt x="0" y="205"/>
                    </a:lnTo>
                    <a:lnTo>
                      <a:pt x="10" y="205"/>
                    </a:lnTo>
                    <a:lnTo>
                      <a:pt x="13" y="251"/>
                    </a:lnTo>
                    <a:lnTo>
                      <a:pt x="52" y="259"/>
                    </a:lnTo>
                    <a:lnTo>
                      <a:pt x="26" y="266"/>
                    </a:lnTo>
                    <a:lnTo>
                      <a:pt x="26" y="311"/>
                    </a:lnTo>
                    <a:lnTo>
                      <a:pt x="43" y="326"/>
                    </a:lnTo>
                    <a:lnTo>
                      <a:pt x="56" y="350"/>
                    </a:lnTo>
                    <a:lnTo>
                      <a:pt x="91" y="350"/>
                    </a:lnTo>
                    <a:lnTo>
                      <a:pt x="105" y="367"/>
                    </a:lnTo>
                    <a:lnTo>
                      <a:pt x="125" y="354"/>
                    </a:lnTo>
                    <a:lnTo>
                      <a:pt x="129" y="336"/>
                    </a:lnTo>
                    <a:lnTo>
                      <a:pt x="162" y="336"/>
                    </a:lnTo>
                    <a:lnTo>
                      <a:pt x="162" y="371"/>
                    </a:lnTo>
                    <a:lnTo>
                      <a:pt x="174" y="441"/>
                    </a:lnTo>
                    <a:lnTo>
                      <a:pt x="191" y="4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6" name="Freeform 81"/>
              <p:cNvSpPr>
                <a:spLocks/>
              </p:cNvSpPr>
              <p:nvPr/>
            </p:nvSpPr>
            <p:spPr bwMode="auto">
              <a:xfrm>
                <a:off x="2223459" y="5020582"/>
                <a:ext cx="35455" cy="21784"/>
              </a:xfrm>
              <a:custGeom>
                <a:avLst/>
                <a:gdLst>
                  <a:gd name="T0" fmla="*/ 26453005 w 119"/>
                  <a:gd name="T1" fmla="*/ 16232880 h 86"/>
                  <a:gd name="T2" fmla="*/ 26453005 w 119"/>
                  <a:gd name="T3" fmla="*/ 16232880 h 86"/>
                  <a:gd name="T4" fmla="*/ 0 w 119"/>
                  <a:gd name="T5" fmla="*/ 16232880 h 86"/>
                  <a:gd name="T6" fmla="*/ 26453005 w 119"/>
                  <a:gd name="T7" fmla="*/ 16232880 h 86"/>
                  <a:gd name="T8" fmla="*/ 26453005 w 119"/>
                  <a:gd name="T9" fmla="*/ 16232880 h 86"/>
                  <a:gd name="T10" fmla="*/ 26453005 w 119"/>
                  <a:gd name="T11" fmla="*/ 16232880 h 86"/>
                  <a:gd name="T12" fmla="*/ 26453005 w 119"/>
                  <a:gd name="T13" fmla="*/ 16232880 h 86"/>
                  <a:gd name="T14" fmla="*/ 26453005 w 119"/>
                  <a:gd name="T15" fmla="*/ 16232880 h 86"/>
                  <a:gd name="T16" fmla="*/ 26453005 w 119"/>
                  <a:gd name="T17" fmla="*/ 16232880 h 86"/>
                  <a:gd name="T18" fmla="*/ 26453005 w 119"/>
                  <a:gd name="T19" fmla="*/ 16232880 h 86"/>
                  <a:gd name="T20" fmla="*/ 26453005 w 119"/>
                  <a:gd name="T21" fmla="*/ 16232880 h 86"/>
                  <a:gd name="T22" fmla="*/ 26453005 w 119"/>
                  <a:gd name="T23" fmla="*/ 0 h 86"/>
                  <a:gd name="T24" fmla="*/ 26453005 w 119"/>
                  <a:gd name="T25" fmla="*/ 16232880 h 86"/>
                  <a:gd name="T26" fmla="*/ 26453005 w 119"/>
                  <a:gd name="T27" fmla="*/ 16232880 h 8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19" h="86">
                    <a:moveTo>
                      <a:pt x="38" y="34"/>
                    </a:moveTo>
                    <a:lnTo>
                      <a:pt x="8" y="42"/>
                    </a:lnTo>
                    <a:lnTo>
                      <a:pt x="0" y="50"/>
                    </a:lnTo>
                    <a:lnTo>
                      <a:pt x="8" y="54"/>
                    </a:lnTo>
                    <a:lnTo>
                      <a:pt x="31" y="51"/>
                    </a:lnTo>
                    <a:lnTo>
                      <a:pt x="56" y="86"/>
                    </a:lnTo>
                    <a:lnTo>
                      <a:pt x="73" y="85"/>
                    </a:lnTo>
                    <a:lnTo>
                      <a:pt x="79" y="63"/>
                    </a:lnTo>
                    <a:lnTo>
                      <a:pt x="119" y="46"/>
                    </a:lnTo>
                    <a:lnTo>
                      <a:pt x="117" y="24"/>
                    </a:lnTo>
                    <a:lnTo>
                      <a:pt x="74" y="3"/>
                    </a:lnTo>
                    <a:lnTo>
                      <a:pt x="61" y="0"/>
                    </a:lnTo>
                    <a:lnTo>
                      <a:pt x="38" y="3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7" name="Freeform 82"/>
              <p:cNvSpPr>
                <a:spLocks/>
              </p:cNvSpPr>
              <p:nvPr/>
            </p:nvSpPr>
            <p:spPr bwMode="auto">
              <a:xfrm>
                <a:off x="2220504" y="5046925"/>
                <a:ext cx="53183" cy="41035"/>
              </a:xfrm>
              <a:custGeom>
                <a:avLst/>
                <a:gdLst>
                  <a:gd name="T0" fmla="*/ 0 w 181"/>
                  <a:gd name="T1" fmla="*/ 0 h 161"/>
                  <a:gd name="T2" fmla="*/ 0 w 181"/>
                  <a:gd name="T3" fmla="*/ 16565141 h 161"/>
                  <a:gd name="T4" fmla="*/ 0 w 181"/>
                  <a:gd name="T5" fmla="*/ 16565141 h 161"/>
                  <a:gd name="T6" fmla="*/ 0 w 181"/>
                  <a:gd name="T7" fmla="*/ 16565141 h 161"/>
                  <a:gd name="T8" fmla="*/ 0 w 181"/>
                  <a:gd name="T9" fmla="*/ 16565141 h 161"/>
                  <a:gd name="T10" fmla="*/ 0 w 181"/>
                  <a:gd name="T11" fmla="*/ 16565141 h 161"/>
                  <a:gd name="T12" fmla="*/ 0 w 181"/>
                  <a:gd name="T13" fmla="*/ 16565141 h 161"/>
                  <a:gd name="T14" fmla="*/ 0 w 181"/>
                  <a:gd name="T15" fmla="*/ 16565141 h 161"/>
                  <a:gd name="T16" fmla="*/ 0 w 181"/>
                  <a:gd name="T17" fmla="*/ 16565141 h 161"/>
                  <a:gd name="T18" fmla="*/ 0 w 181"/>
                  <a:gd name="T19" fmla="*/ 16565141 h 161"/>
                  <a:gd name="T20" fmla="*/ 0 w 181"/>
                  <a:gd name="T21" fmla="*/ 16565141 h 161"/>
                  <a:gd name="T22" fmla="*/ 0 w 181"/>
                  <a:gd name="T23" fmla="*/ 16565141 h 161"/>
                  <a:gd name="T24" fmla="*/ 0 w 181"/>
                  <a:gd name="T25" fmla="*/ 16565141 h 161"/>
                  <a:gd name="T26" fmla="*/ 0 w 181"/>
                  <a:gd name="T27" fmla="*/ 16565141 h 161"/>
                  <a:gd name="T28" fmla="*/ 0 w 181"/>
                  <a:gd name="T29" fmla="*/ 16565141 h 161"/>
                  <a:gd name="T30" fmla="*/ 0 w 181"/>
                  <a:gd name="T31" fmla="*/ 16565141 h 161"/>
                  <a:gd name="T32" fmla="*/ 0 w 181"/>
                  <a:gd name="T33" fmla="*/ 16565141 h 161"/>
                  <a:gd name="T34" fmla="*/ 0 w 181"/>
                  <a:gd name="T35" fmla="*/ 16565141 h 161"/>
                  <a:gd name="T36" fmla="*/ 0 w 181"/>
                  <a:gd name="T37" fmla="*/ 16565141 h 161"/>
                  <a:gd name="T38" fmla="*/ 0 w 181"/>
                  <a:gd name="T39" fmla="*/ 0 h 161"/>
                  <a:gd name="T40" fmla="*/ 0 w 181"/>
                  <a:gd name="T41" fmla="*/ 0 h 1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81" h="161">
                    <a:moveTo>
                      <a:pt x="144" y="0"/>
                    </a:moveTo>
                    <a:lnTo>
                      <a:pt x="91" y="6"/>
                    </a:lnTo>
                    <a:lnTo>
                      <a:pt x="60" y="6"/>
                    </a:lnTo>
                    <a:lnTo>
                      <a:pt x="48" y="34"/>
                    </a:lnTo>
                    <a:lnTo>
                      <a:pt x="35" y="32"/>
                    </a:lnTo>
                    <a:lnTo>
                      <a:pt x="0" y="34"/>
                    </a:lnTo>
                    <a:lnTo>
                      <a:pt x="7" y="87"/>
                    </a:lnTo>
                    <a:lnTo>
                      <a:pt x="39" y="108"/>
                    </a:lnTo>
                    <a:lnTo>
                      <a:pt x="30" y="146"/>
                    </a:lnTo>
                    <a:lnTo>
                      <a:pt x="30" y="161"/>
                    </a:lnTo>
                    <a:lnTo>
                      <a:pt x="48" y="135"/>
                    </a:lnTo>
                    <a:lnTo>
                      <a:pt x="68" y="79"/>
                    </a:lnTo>
                    <a:lnTo>
                      <a:pt x="95" y="84"/>
                    </a:lnTo>
                    <a:lnTo>
                      <a:pt x="118" y="79"/>
                    </a:lnTo>
                    <a:lnTo>
                      <a:pt x="126" y="64"/>
                    </a:lnTo>
                    <a:lnTo>
                      <a:pt x="151" y="49"/>
                    </a:lnTo>
                    <a:lnTo>
                      <a:pt x="159" y="34"/>
                    </a:lnTo>
                    <a:lnTo>
                      <a:pt x="181" y="30"/>
                    </a:lnTo>
                    <a:lnTo>
                      <a:pt x="177" y="20"/>
                    </a:lnTo>
                    <a:lnTo>
                      <a:pt x="14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8" name="Freeform 83"/>
              <p:cNvSpPr>
                <a:spLocks/>
              </p:cNvSpPr>
              <p:nvPr/>
            </p:nvSpPr>
            <p:spPr bwMode="auto">
              <a:xfrm>
                <a:off x="2047365" y="5582910"/>
                <a:ext cx="268276" cy="106893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9" name="Freeform 84"/>
              <p:cNvSpPr>
                <a:spLocks/>
              </p:cNvSpPr>
              <p:nvPr/>
            </p:nvSpPr>
            <p:spPr bwMode="auto">
              <a:xfrm>
                <a:off x="2047365" y="5582910"/>
                <a:ext cx="268276" cy="106893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0" name="Freeform 85"/>
              <p:cNvSpPr>
                <a:spLocks/>
              </p:cNvSpPr>
              <p:nvPr/>
            </p:nvSpPr>
            <p:spPr bwMode="auto">
              <a:xfrm>
                <a:off x="1913227" y="5277429"/>
                <a:ext cx="468006" cy="321693"/>
              </a:xfrm>
              <a:custGeom>
                <a:avLst/>
                <a:gdLst>
                  <a:gd name="T0" fmla="*/ 25872188 w 1583"/>
                  <a:gd name="T1" fmla="*/ 16322688 h 1269"/>
                  <a:gd name="T2" fmla="*/ 25872188 w 1583"/>
                  <a:gd name="T3" fmla="*/ 16322688 h 1269"/>
                  <a:gd name="T4" fmla="*/ 25872188 w 1583"/>
                  <a:gd name="T5" fmla="*/ 16322688 h 1269"/>
                  <a:gd name="T6" fmla="*/ 25872188 w 1583"/>
                  <a:gd name="T7" fmla="*/ 16322688 h 1269"/>
                  <a:gd name="T8" fmla="*/ 25872188 w 1583"/>
                  <a:gd name="T9" fmla="*/ 16322688 h 1269"/>
                  <a:gd name="T10" fmla="*/ 25872188 w 1583"/>
                  <a:gd name="T11" fmla="*/ 16322688 h 1269"/>
                  <a:gd name="T12" fmla="*/ 25872188 w 1583"/>
                  <a:gd name="T13" fmla="*/ 16322688 h 1269"/>
                  <a:gd name="T14" fmla="*/ 25872188 w 1583"/>
                  <a:gd name="T15" fmla="*/ 16322688 h 1269"/>
                  <a:gd name="T16" fmla="*/ 25872188 w 1583"/>
                  <a:gd name="T17" fmla="*/ 16322688 h 1269"/>
                  <a:gd name="T18" fmla="*/ 25872188 w 1583"/>
                  <a:gd name="T19" fmla="*/ 16322688 h 1269"/>
                  <a:gd name="T20" fmla="*/ 25872188 w 1583"/>
                  <a:gd name="T21" fmla="*/ 16322688 h 1269"/>
                  <a:gd name="T22" fmla="*/ 25872188 w 1583"/>
                  <a:gd name="T23" fmla="*/ 16322688 h 1269"/>
                  <a:gd name="T24" fmla="*/ 25872188 w 1583"/>
                  <a:gd name="T25" fmla="*/ 16322688 h 1269"/>
                  <a:gd name="T26" fmla="*/ 25872188 w 1583"/>
                  <a:gd name="T27" fmla="*/ 16322688 h 1269"/>
                  <a:gd name="T28" fmla="*/ 25872188 w 1583"/>
                  <a:gd name="T29" fmla="*/ 16322688 h 1269"/>
                  <a:gd name="T30" fmla="*/ 25872188 w 1583"/>
                  <a:gd name="T31" fmla="*/ 16322688 h 1269"/>
                  <a:gd name="T32" fmla="*/ 25872188 w 1583"/>
                  <a:gd name="T33" fmla="*/ 16322688 h 1269"/>
                  <a:gd name="T34" fmla="*/ 25872188 w 1583"/>
                  <a:gd name="T35" fmla="*/ 16322688 h 1269"/>
                  <a:gd name="T36" fmla="*/ 25872188 w 1583"/>
                  <a:gd name="T37" fmla="*/ 16322688 h 1269"/>
                  <a:gd name="T38" fmla="*/ 25872188 w 1583"/>
                  <a:gd name="T39" fmla="*/ 16322688 h 1269"/>
                  <a:gd name="T40" fmla="*/ 25872188 w 1583"/>
                  <a:gd name="T41" fmla="*/ 16322688 h 1269"/>
                  <a:gd name="T42" fmla="*/ 25872188 w 1583"/>
                  <a:gd name="T43" fmla="*/ 16322688 h 1269"/>
                  <a:gd name="T44" fmla="*/ 25872188 w 1583"/>
                  <a:gd name="T45" fmla="*/ 16322688 h 1269"/>
                  <a:gd name="T46" fmla="*/ 25872188 w 1583"/>
                  <a:gd name="T47" fmla="*/ 16322688 h 1269"/>
                  <a:gd name="T48" fmla="*/ 25872188 w 1583"/>
                  <a:gd name="T49" fmla="*/ 16322688 h 1269"/>
                  <a:gd name="T50" fmla="*/ 25872188 w 1583"/>
                  <a:gd name="T51" fmla="*/ 16322688 h 1269"/>
                  <a:gd name="T52" fmla="*/ 25872188 w 1583"/>
                  <a:gd name="T53" fmla="*/ 16322688 h 1269"/>
                  <a:gd name="T54" fmla="*/ 25872188 w 1583"/>
                  <a:gd name="T55" fmla="*/ 16322688 h 1269"/>
                  <a:gd name="T56" fmla="*/ 25872188 w 1583"/>
                  <a:gd name="T57" fmla="*/ 16322688 h 1269"/>
                  <a:gd name="T58" fmla="*/ 25872188 w 1583"/>
                  <a:gd name="T59" fmla="*/ 16322688 h 1269"/>
                  <a:gd name="T60" fmla="*/ 25872188 w 1583"/>
                  <a:gd name="T61" fmla="*/ 16322688 h 1269"/>
                  <a:gd name="T62" fmla="*/ 25872188 w 1583"/>
                  <a:gd name="T63" fmla="*/ 16322688 h 1269"/>
                  <a:gd name="T64" fmla="*/ 25872188 w 1583"/>
                  <a:gd name="T65" fmla="*/ 16322688 h 1269"/>
                  <a:gd name="T66" fmla="*/ 25872188 w 1583"/>
                  <a:gd name="T67" fmla="*/ 16322688 h 1269"/>
                  <a:gd name="T68" fmla="*/ 25872188 w 1583"/>
                  <a:gd name="T69" fmla="*/ 0 h 1269"/>
                  <a:gd name="T70" fmla="*/ 25872188 w 1583"/>
                  <a:gd name="T71" fmla="*/ 16322688 h 1269"/>
                  <a:gd name="T72" fmla="*/ 25872188 w 1583"/>
                  <a:gd name="T73" fmla="*/ 16322688 h 1269"/>
                  <a:gd name="T74" fmla="*/ 25872188 w 1583"/>
                  <a:gd name="T75" fmla="*/ 16322688 h 1269"/>
                  <a:gd name="T76" fmla="*/ 25872188 w 1583"/>
                  <a:gd name="T77" fmla="*/ 16322688 h 1269"/>
                  <a:gd name="T78" fmla="*/ 25872188 w 1583"/>
                  <a:gd name="T79" fmla="*/ 16322688 h 1269"/>
                  <a:gd name="T80" fmla="*/ 25872188 w 1583"/>
                  <a:gd name="T81" fmla="*/ 16322688 h 1269"/>
                  <a:gd name="T82" fmla="*/ 25872188 w 1583"/>
                  <a:gd name="T83" fmla="*/ 16322688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1" name="Freeform 86"/>
              <p:cNvSpPr>
                <a:spLocks/>
              </p:cNvSpPr>
              <p:nvPr/>
            </p:nvSpPr>
            <p:spPr bwMode="auto">
              <a:xfrm>
                <a:off x="1913227" y="5277429"/>
                <a:ext cx="468006" cy="321693"/>
              </a:xfrm>
              <a:custGeom>
                <a:avLst/>
                <a:gdLst>
                  <a:gd name="T0" fmla="*/ 25872188 w 1583"/>
                  <a:gd name="T1" fmla="*/ 16322688 h 1269"/>
                  <a:gd name="T2" fmla="*/ 25872188 w 1583"/>
                  <a:gd name="T3" fmla="*/ 16322688 h 1269"/>
                  <a:gd name="T4" fmla="*/ 25872188 w 1583"/>
                  <a:gd name="T5" fmla="*/ 16322688 h 1269"/>
                  <a:gd name="T6" fmla="*/ 25872188 w 1583"/>
                  <a:gd name="T7" fmla="*/ 16322688 h 1269"/>
                  <a:gd name="T8" fmla="*/ 25872188 w 1583"/>
                  <a:gd name="T9" fmla="*/ 16322688 h 1269"/>
                  <a:gd name="T10" fmla="*/ 25872188 w 1583"/>
                  <a:gd name="T11" fmla="*/ 16322688 h 1269"/>
                  <a:gd name="T12" fmla="*/ 25872188 w 1583"/>
                  <a:gd name="T13" fmla="*/ 16322688 h 1269"/>
                  <a:gd name="T14" fmla="*/ 25872188 w 1583"/>
                  <a:gd name="T15" fmla="*/ 16322688 h 1269"/>
                  <a:gd name="T16" fmla="*/ 25872188 w 1583"/>
                  <a:gd name="T17" fmla="*/ 16322688 h 1269"/>
                  <a:gd name="T18" fmla="*/ 25872188 w 1583"/>
                  <a:gd name="T19" fmla="*/ 16322688 h 1269"/>
                  <a:gd name="T20" fmla="*/ 25872188 w 1583"/>
                  <a:gd name="T21" fmla="*/ 16322688 h 1269"/>
                  <a:gd name="T22" fmla="*/ 25872188 w 1583"/>
                  <a:gd name="T23" fmla="*/ 16322688 h 1269"/>
                  <a:gd name="T24" fmla="*/ 25872188 w 1583"/>
                  <a:gd name="T25" fmla="*/ 16322688 h 1269"/>
                  <a:gd name="T26" fmla="*/ 25872188 w 1583"/>
                  <a:gd name="T27" fmla="*/ 16322688 h 1269"/>
                  <a:gd name="T28" fmla="*/ 25872188 w 1583"/>
                  <a:gd name="T29" fmla="*/ 16322688 h 1269"/>
                  <a:gd name="T30" fmla="*/ 25872188 w 1583"/>
                  <a:gd name="T31" fmla="*/ 16322688 h 1269"/>
                  <a:gd name="T32" fmla="*/ 25872188 w 1583"/>
                  <a:gd name="T33" fmla="*/ 16322688 h 1269"/>
                  <a:gd name="T34" fmla="*/ 25872188 w 1583"/>
                  <a:gd name="T35" fmla="*/ 16322688 h 1269"/>
                  <a:gd name="T36" fmla="*/ 25872188 w 1583"/>
                  <a:gd name="T37" fmla="*/ 16322688 h 1269"/>
                  <a:gd name="T38" fmla="*/ 25872188 w 1583"/>
                  <a:gd name="T39" fmla="*/ 16322688 h 1269"/>
                  <a:gd name="T40" fmla="*/ 25872188 w 1583"/>
                  <a:gd name="T41" fmla="*/ 16322688 h 1269"/>
                  <a:gd name="T42" fmla="*/ 25872188 w 1583"/>
                  <a:gd name="T43" fmla="*/ 16322688 h 1269"/>
                  <a:gd name="T44" fmla="*/ 25872188 w 1583"/>
                  <a:gd name="T45" fmla="*/ 16322688 h 1269"/>
                  <a:gd name="T46" fmla="*/ 25872188 w 1583"/>
                  <a:gd name="T47" fmla="*/ 16322688 h 1269"/>
                  <a:gd name="T48" fmla="*/ 25872188 w 1583"/>
                  <a:gd name="T49" fmla="*/ 16322688 h 1269"/>
                  <a:gd name="T50" fmla="*/ 25872188 w 1583"/>
                  <a:gd name="T51" fmla="*/ 16322688 h 1269"/>
                  <a:gd name="T52" fmla="*/ 25872188 w 1583"/>
                  <a:gd name="T53" fmla="*/ 16322688 h 1269"/>
                  <a:gd name="T54" fmla="*/ 25872188 w 1583"/>
                  <a:gd name="T55" fmla="*/ 16322688 h 1269"/>
                  <a:gd name="T56" fmla="*/ 25872188 w 1583"/>
                  <a:gd name="T57" fmla="*/ 16322688 h 1269"/>
                  <a:gd name="T58" fmla="*/ 25872188 w 1583"/>
                  <a:gd name="T59" fmla="*/ 16322688 h 1269"/>
                  <a:gd name="T60" fmla="*/ 25872188 w 1583"/>
                  <a:gd name="T61" fmla="*/ 16322688 h 1269"/>
                  <a:gd name="T62" fmla="*/ 25872188 w 1583"/>
                  <a:gd name="T63" fmla="*/ 16322688 h 1269"/>
                  <a:gd name="T64" fmla="*/ 25872188 w 1583"/>
                  <a:gd name="T65" fmla="*/ 16322688 h 1269"/>
                  <a:gd name="T66" fmla="*/ 25872188 w 1583"/>
                  <a:gd name="T67" fmla="*/ 16322688 h 1269"/>
                  <a:gd name="T68" fmla="*/ 25872188 w 1583"/>
                  <a:gd name="T69" fmla="*/ 0 h 1269"/>
                  <a:gd name="T70" fmla="*/ 25872188 w 1583"/>
                  <a:gd name="T71" fmla="*/ 16322688 h 1269"/>
                  <a:gd name="T72" fmla="*/ 25872188 w 1583"/>
                  <a:gd name="T73" fmla="*/ 16322688 h 1269"/>
                  <a:gd name="T74" fmla="*/ 25872188 w 1583"/>
                  <a:gd name="T75" fmla="*/ 16322688 h 1269"/>
                  <a:gd name="T76" fmla="*/ 25872188 w 1583"/>
                  <a:gd name="T77" fmla="*/ 16322688 h 1269"/>
                  <a:gd name="T78" fmla="*/ 25872188 w 1583"/>
                  <a:gd name="T79" fmla="*/ 16322688 h 1269"/>
                  <a:gd name="T80" fmla="*/ 25872188 w 1583"/>
                  <a:gd name="T81" fmla="*/ 16322688 h 1269"/>
                  <a:gd name="T82" fmla="*/ 25872188 w 1583"/>
                  <a:gd name="T83" fmla="*/ 16322688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2" name="Freeform 87"/>
              <p:cNvSpPr>
                <a:spLocks/>
              </p:cNvSpPr>
              <p:nvPr/>
            </p:nvSpPr>
            <p:spPr bwMode="auto">
              <a:xfrm>
                <a:off x="1569904" y="6059117"/>
                <a:ext cx="83910" cy="139316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3" name="Freeform 88"/>
              <p:cNvSpPr>
                <a:spLocks/>
              </p:cNvSpPr>
              <p:nvPr/>
            </p:nvSpPr>
            <p:spPr bwMode="auto">
              <a:xfrm>
                <a:off x="1569904" y="6059117"/>
                <a:ext cx="83910" cy="139316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4" name="Freeform 89"/>
              <p:cNvSpPr>
                <a:spLocks noEditPoints="1"/>
              </p:cNvSpPr>
              <p:nvPr/>
            </p:nvSpPr>
            <p:spPr bwMode="auto">
              <a:xfrm>
                <a:off x="1518495" y="5729825"/>
                <a:ext cx="634645" cy="605390"/>
              </a:xfrm>
              <a:custGeom>
                <a:avLst/>
                <a:gdLst>
                  <a:gd name="T0" fmla="*/ 0 w 2149"/>
                  <a:gd name="T1" fmla="*/ 16205825 h 2392"/>
                  <a:gd name="T2" fmla="*/ 0 w 2149"/>
                  <a:gd name="T3" fmla="*/ 16205825 h 2392"/>
                  <a:gd name="T4" fmla="*/ 0 w 2149"/>
                  <a:gd name="T5" fmla="*/ 16205825 h 2392"/>
                  <a:gd name="T6" fmla="*/ 0 w 2149"/>
                  <a:gd name="T7" fmla="*/ 16205825 h 2392"/>
                  <a:gd name="T8" fmla="*/ 0 w 2149"/>
                  <a:gd name="T9" fmla="*/ 16205825 h 2392"/>
                  <a:gd name="T10" fmla="*/ 0 w 2149"/>
                  <a:gd name="T11" fmla="*/ 16205825 h 2392"/>
                  <a:gd name="T12" fmla="*/ 0 w 2149"/>
                  <a:gd name="T13" fmla="*/ 16205825 h 2392"/>
                  <a:gd name="T14" fmla="*/ 0 w 2149"/>
                  <a:gd name="T15" fmla="*/ 16205825 h 2392"/>
                  <a:gd name="T16" fmla="*/ 0 w 2149"/>
                  <a:gd name="T17" fmla="*/ 0 h 2392"/>
                  <a:gd name="T18" fmla="*/ 0 w 2149"/>
                  <a:gd name="T19" fmla="*/ 0 h 2392"/>
                  <a:gd name="T20" fmla="*/ 0 w 2149"/>
                  <a:gd name="T21" fmla="*/ 0 h 2392"/>
                  <a:gd name="T22" fmla="*/ 0 w 2149"/>
                  <a:gd name="T23" fmla="*/ 0 h 2392"/>
                  <a:gd name="T24" fmla="*/ 0 w 2149"/>
                  <a:gd name="T25" fmla="*/ 0 h 2392"/>
                  <a:gd name="T26" fmla="*/ 0 w 2149"/>
                  <a:gd name="T27" fmla="*/ 0 h 2392"/>
                  <a:gd name="T28" fmla="*/ 0 w 2149"/>
                  <a:gd name="T29" fmla="*/ 0 h 2392"/>
                  <a:gd name="T30" fmla="*/ 0 w 2149"/>
                  <a:gd name="T31" fmla="*/ 0 h 2392"/>
                  <a:gd name="T32" fmla="*/ 0 w 2149"/>
                  <a:gd name="T33" fmla="*/ 0 h 2392"/>
                  <a:gd name="T34" fmla="*/ 0 w 2149"/>
                  <a:gd name="T35" fmla="*/ 0 h 2392"/>
                  <a:gd name="T36" fmla="*/ 0 w 2149"/>
                  <a:gd name="T37" fmla="*/ 0 h 2392"/>
                  <a:gd name="T38" fmla="*/ 0 w 2149"/>
                  <a:gd name="T39" fmla="*/ 0 h 2392"/>
                  <a:gd name="T40" fmla="*/ 0 w 2149"/>
                  <a:gd name="T41" fmla="*/ 0 h 2392"/>
                  <a:gd name="T42" fmla="*/ 0 w 2149"/>
                  <a:gd name="T43" fmla="*/ 0 h 2392"/>
                  <a:gd name="T44" fmla="*/ 0 w 2149"/>
                  <a:gd name="T45" fmla="*/ 0 h 2392"/>
                  <a:gd name="T46" fmla="*/ 0 w 2149"/>
                  <a:gd name="T47" fmla="*/ 0 h 2392"/>
                  <a:gd name="T48" fmla="*/ 0 w 2149"/>
                  <a:gd name="T49" fmla="*/ 0 h 2392"/>
                  <a:gd name="T50" fmla="*/ 0 w 2149"/>
                  <a:gd name="T51" fmla="*/ 0 h 2392"/>
                  <a:gd name="T52" fmla="*/ 0 w 2149"/>
                  <a:gd name="T53" fmla="*/ 0 h 2392"/>
                  <a:gd name="T54" fmla="*/ 0 w 2149"/>
                  <a:gd name="T55" fmla="*/ 0 h 2392"/>
                  <a:gd name="T56" fmla="*/ 0 w 2149"/>
                  <a:gd name="T57" fmla="*/ 0 h 2392"/>
                  <a:gd name="T58" fmla="*/ 0 w 2149"/>
                  <a:gd name="T59" fmla="*/ 0 h 2392"/>
                  <a:gd name="T60" fmla="*/ 0 w 2149"/>
                  <a:gd name="T61" fmla="*/ 0 h 2392"/>
                  <a:gd name="T62" fmla="*/ 0 w 2149"/>
                  <a:gd name="T63" fmla="*/ 0 h 2392"/>
                  <a:gd name="T64" fmla="*/ 0 w 2149"/>
                  <a:gd name="T65" fmla="*/ 0 h 2392"/>
                  <a:gd name="T66" fmla="*/ 0 w 2149"/>
                  <a:gd name="T67" fmla="*/ 0 h 2392"/>
                  <a:gd name="T68" fmla="*/ 0 w 2149"/>
                  <a:gd name="T69" fmla="*/ 0 h 2392"/>
                  <a:gd name="T70" fmla="*/ 0 w 2149"/>
                  <a:gd name="T71" fmla="*/ 0 h 2392"/>
                  <a:gd name="T72" fmla="*/ 0 w 2149"/>
                  <a:gd name="T73" fmla="*/ 0 h 2392"/>
                  <a:gd name="T74" fmla="*/ 0 w 2149"/>
                  <a:gd name="T75" fmla="*/ 0 h 2392"/>
                  <a:gd name="T76" fmla="*/ 0 w 2149"/>
                  <a:gd name="T77" fmla="*/ 16205825 h 2392"/>
                  <a:gd name="T78" fmla="*/ 0 w 2149"/>
                  <a:gd name="T79" fmla="*/ 0 h 2392"/>
                  <a:gd name="T80" fmla="*/ 0 w 2149"/>
                  <a:gd name="T81" fmla="*/ 0 h 2392"/>
                  <a:gd name="T82" fmla="*/ 0 w 2149"/>
                  <a:gd name="T83" fmla="*/ 0 h 2392"/>
                  <a:gd name="T84" fmla="*/ 0 w 2149"/>
                  <a:gd name="T85" fmla="*/ 0 h 2392"/>
                  <a:gd name="T86" fmla="*/ 0 w 2149"/>
                  <a:gd name="T87" fmla="*/ 0 h 2392"/>
                  <a:gd name="T88" fmla="*/ 25728372 w 2149"/>
                  <a:gd name="T89" fmla="*/ 0 h 2392"/>
                  <a:gd name="T90" fmla="*/ 0 w 2149"/>
                  <a:gd name="T91" fmla="*/ 0 h 2392"/>
                  <a:gd name="T92" fmla="*/ 0 w 2149"/>
                  <a:gd name="T93" fmla="*/ 0 h 2392"/>
                  <a:gd name="T94" fmla="*/ 0 w 2149"/>
                  <a:gd name="T95" fmla="*/ 0 h 2392"/>
                  <a:gd name="T96" fmla="*/ 0 w 2149"/>
                  <a:gd name="T97" fmla="*/ 0 h 2392"/>
                  <a:gd name="T98" fmla="*/ 0 w 2149"/>
                  <a:gd name="T99" fmla="*/ 0 h 2392"/>
                  <a:gd name="T100" fmla="*/ 0 w 2149"/>
                  <a:gd name="T101" fmla="*/ 0 h 2392"/>
                  <a:gd name="T102" fmla="*/ 0 w 2149"/>
                  <a:gd name="T103" fmla="*/ 0 h 2392"/>
                  <a:gd name="T104" fmla="*/ 0 w 2149"/>
                  <a:gd name="T105" fmla="*/ 0 h 2392"/>
                  <a:gd name="T106" fmla="*/ 0 w 2149"/>
                  <a:gd name="T107" fmla="*/ 0 h 2392"/>
                  <a:gd name="T108" fmla="*/ 0 w 2149"/>
                  <a:gd name="T109" fmla="*/ 0 h 2392"/>
                  <a:gd name="T110" fmla="*/ 0 w 2149"/>
                  <a:gd name="T111" fmla="*/ 0 h 2392"/>
                  <a:gd name="T112" fmla="*/ 0 w 2149"/>
                  <a:gd name="T113" fmla="*/ 0 h 2392"/>
                  <a:gd name="T114" fmla="*/ 0 w 2149"/>
                  <a:gd name="T115" fmla="*/ 0 h 2392"/>
                  <a:gd name="T116" fmla="*/ 0 w 2149"/>
                  <a:gd name="T117" fmla="*/ 0 h 2392"/>
                  <a:gd name="T118" fmla="*/ 0 w 2149"/>
                  <a:gd name="T119" fmla="*/ 0 h 23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49" h="2392">
                    <a:moveTo>
                      <a:pt x="1600" y="2024"/>
                    </a:moveTo>
                    <a:lnTo>
                      <a:pt x="1586" y="2064"/>
                    </a:lnTo>
                    <a:lnTo>
                      <a:pt x="1534" y="2136"/>
                    </a:lnTo>
                    <a:lnTo>
                      <a:pt x="1497" y="2222"/>
                    </a:lnTo>
                    <a:lnTo>
                      <a:pt x="1531" y="2312"/>
                    </a:lnTo>
                    <a:lnTo>
                      <a:pt x="1509" y="2367"/>
                    </a:lnTo>
                    <a:lnTo>
                      <a:pt x="1504" y="2392"/>
                    </a:lnTo>
                    <a:lnTo>
                      <a:pt x="1407" y="2380"/>
                    </a:lnTo>
                    <a:lnTo>
                      <a:pt x="1335" y="2315"/>
                    </a:lnTo>
                    <a:lnTo>
                      <a:pt x="1221" y="2283"/>
                    </a:lnTo>
                    <a:lnTo>
                      <a:pt x="1195" y="2257"/>
                    </a:lnTo>
                    <a:lnTo>
                      <a:pt x="1110" y="2206"/>
                    </a:lnTo>
                    <a:lnTo>
                      <a:pt x="1004" y="2175"/>
                    </a:lnTo>
                    <a:lnTo>
                      <a:pt x="986" y="2152"/>
                    </a:lnTo>
                    <a:lnTo>
                      <a:pt x="977" y="2103"/>
                    </a:lnTo>
                    <a:lnTo>
                      <a:pt x="1016" y="2045"/>
                    </a:lnTo>
                    <a:lnTo>
                      <a:pt x="1047" y="2068"/>
                    </a:lnTo>
                    <a:lnTo>
                      <a:pt x="1069" y="2067"/>
                    </a:lnTo>
                    <a:lnTo>
                      <a:pt x="1129" y="2037"/>
                    </a:lnTo>
                    <a:lnTo>
                      <a:pt x="1203" y="2071"/>
                    </a:lnTo>
                    <a:lnTo>
                      <a:pt x="1219" y="2095"/>
                    </a:lnTo>
                    <a:lnTo>
                      <a:pt x="1268" y="2086"/>
                    </a:lnTo>
                    <a:lnTo>
                      <a:pt x="1410" y="2068"/>
                    </a:lnTo>
                    <a:lnTo>
                      <a:pt x="1441" y="2052"/>
                    </a:lnTo>
                    <a:lnTo>
                      <a:pt x="1509" y="2052"/>
                    </a:lnTo>
                    <a:lnTo>
                      <a:pt x="1530" y="2035"/>
                    </a:lnTo>
                    <a:lnTo>
                      <a:pt x="1600" y="2024"/>
                    </a:lnTo>
                    <a:close/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" name="Freeform 90"/>
              <p:cNvSpPr>
                <a:spLocks/>
              </p:cNvSpPr>
              <p:nvPr/>
            </p:nvSpPr>
            <p:spPr bwMode="auto">
              <a:xfrm>
                <a:off x="1807453" y="6242000"/>
                <a:ext cx="183775" cy="93215"/>
              </a:xfrm>
              <a:custGeom>
                <a:avLst/>
                <a:gdLst>
                  <a:gd name="T0" fmla="*/ 0 w 623"/>
                  <a:gd name="T1" fmla="*/ 0 h 368"/>
                  <a:gd name="T2" fmla="*/ 0 w 623"/>
                  <a:gd name="T3" fmla="*/ 16232835 h 368"/>
                  <a:gd name="T4" fmla="*/ 0 w 623"/>
                  <a:gd name="T5" fmla="*/ 16232835 h 368"/>
                  <a:gd name="T6" fmla="*/ 0 w 623"/>
                  <a:gd name="T7" fmla="*/ 16232835 h 368"/>
                  <a:gd name="T8" fmla="*/ 0 w 623"/>
                  <a:gd name="T9" fmla="*/ 16232835 h 368"/>
                  <a:gd name="T10" fmla="*/ 0 w 623"/>
                  <a:gd name="T11" fmla="*/ 16232835 h 368"/>
                  <a:gd name="T12" fmla="*/ 0 w 623"/>
                  <a:gd name="T13" fmla="*/ 16232835 h 368"/>
                  <a:gd name="T14" fmla="*/ 0 w 623"/>
                  <a:gd name="T15" fmla="*/ 16232835 h 368"/>
                  <a:gd name="T16" fmla="*/ 0 w 623"/>
                  <a:gd name="T17" fmla="*/ 16232835 h 368"/>
                  <a:gd name="T18" fmla="*/ 0 w 623"/>
                  <a:gd name="T19" fmla="*/ 16232835 h 368"/>
                  <a:gd name="T20" fmla="*/ 0 w 623"/>
                  <a:gd name="T21" fmla="*/ 16232835 h 368"/>
                  <a:gd name="T22" fmla="*/ 0 w 623"/>
                  <a:gd name="T23" fmla="*/ 16232835 h 368"/>
                  <a:gd name="T24" fmla="*/ 0 w 623"/>
                  <a:gd name="T25" fmla="*/ 16232835 h 368"/>
                  <a:gd name="T26" fmla="*/ 0 w 623"/>
                  <a:gd name="T27" fmla="*/ 16232835 h 368"/>
                  <a:gd name="T28" fmla="*/ 0 w 623"/>
                  <a:gd name="T29" fmla="*/ 16232835 h 368"/>
                  <a:gd name="T30" fmla="*/ 0 w 623"/>
                  <a:gd name="T31" fmla="*/ 16232835 h 368"/>
                  <a:gd name="T32" fmla="*/ 0 w 623"/>
                  <a:gd name="T33" fmla="*/ 16232835 h 368"/>
                  <a:gd name="T34" fmla="*/ 0 w 623"/>
                  <a:gd name="T35" fmla="*/ 16232835 h 368"/>
                  <a:gd name="T36" fmla="*/ 0 w 623"/>
                  <a:gd name="T37" fmla="*/ 16232835 h 368"/>
                  <a:gd name="T38" fmla="*/ 0 w 623"/>
                  <a:gd name="T39" fmla="*/ 16232835 h 368"/>
                  <a:gd name="T40" fmla="*/ 0 w 623"/>
                  <a:gd name="T41" fmla="*/ 16232835 h 368"/>
                  <a:gd name="T42" fmla="*/ 0 w 623"/>
                  <a:gd name="T43" fmla="*/ 16232835 h 368"/>
                  <a:gd name="T44" fmla="*/ 0 w 623"/>
                  <a:gd name="T45" fmla="*/ 16232835 h 368"/>
                  <a:gd name="T46" fmla="*/ 0 w 623"/>
                  <a:gd name="T47" fmla="*/ 16232835 h 368"/>
                  <a:gd name="T48" fmla="*/ 0 w 623"/>
                  <a:gd name="T49" fmla="*/ 16232835 h 368"/>
                  <a:gd name="T50" fmla="*/ 0 w 623"/>
                  <a:gd name="T51" fmla="*/ 16232835 h 368"/>
                  <a:gd name="T52" fmla="*/ 0 w 623"/>
                  <a:gd name="T53" fmla="*/ 0 h 368"/>
                  <a:gd name="T54" fmla="*/ 0 w 623"/>
                  <a:gd name="T55" fmla="*/ 0 h 3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3" h="368">
                    <a:moveTo>
                      <a:pt x="623" y="0"/>
                    </a:moveTo>
                    <a:lnTo>
                      <a:pt x="609" y="40"/>
                    </a:lnTo>
                    <a:lnTo>
                      <a:pt x="557" y="112"/>
                    </a:lnTo>
                    <a:lnTo>
                      <a:pt x="520" y="198"/>
                    </a:lnTo>
                    <a:lnTo>
                      <a:pt x="554" y="288"/>
                    </a:lnTo>
                    <a:lnTo>
                      <a:pt x="532" y="343"/>
                    </a:lnTo>
                    <a:lnTo>
                      <a:pt x="527" y="368"/>
                    </a:lnTo>
                    <a:lnTo>
                      <a:pt x="430" y="356"/>
                    </a:lnTo>
                    <a:lnTo>
                      <a:pt x="358" y="291"/>
                    </a:lnTo>
                    <a:lnTo>
                      <a:pt x="244" y="259"/>
                    </a:lnTo>
                    <a:lnTo>
                      <a:pt x="218" y="233"/>
                    </a:lnTo>
                    <a:lnTo>
                      <a:pt x="133" y="182"/>
                    </a:lnTo>
                    <a:lnTo>
                      <a:pt x="27" y="151"/>
                    </a:lnTo>
                    <a:lnTo>
                      <a:pt x="9" y="128"/>
                    </a:lnTo>
                    <a:lnTo>
                      <a:pt x="0" y="79"/>
                    </a:lnTo>
                    <a:lnTo>
                      <a:pt x="39" y="21"/>
                    </a:lnTo>
                    <a:lnTo>
                      <a:pt x="70" y="44"/>
                    </a:lnTo>
                    <a:lnTo>
                      <a:pt x="92" y="43"/>
                    </a:lnTo>
                    <a:lnTo>
                      <a:pt x="152" y="13"/>
                    </a:lnTo>
                    <a:lnTo>
                      <a:pt x="226" y="47"/>
                    </a:lnTo>
                    <a:lnTo>
                      <a:pt x="242" y="71"/>
                    </a:lnTo>
                    <a:lnTo>
                      <a:pt x="291" y="62"/>
                    </a:lnTo>
                    <a:lnTo>
                      <a:pt x="433" y="44"/>
                    </a:lnTo>
                    <a:lnTo>
                      <a:pt x="464" y="28"/>
                    </a:lnTo>
                    <a:lnTo>
                      <a:pt x="532" y="28"/>
                    </a:lnTo>
                    <a:lnTo>
                      <a:pt x="553" y="11"/>
                    </a:lnTo>
                    <a:lnTo>
                      <a:pt x="623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6" name="Freeform 91"/>
              <p:cNvSpPr>
                <a:spLocks/>
              </p:cNvSpPr>
              <p:nvPr/>
            </p:nvSpPr>
            <p:spPr bwMode="auto">
              <a:xfrm>
                <a:off x="1518495" y="5729825"/>
                <a:ext cx="634645" cy="533452"/>
              </a:xfrm>
              <a:custGeom>
                <a:avLst/>
                <a:gdLst>
                  <a:gd name="T0" fmla="*/ 0 w 2149"/>
                  <a:gd name="T1" fmla="*/ 0 h 2107"/>
                  <a:gd name="T2" fmla="*/ 0 w 2149"/>
                  <a:gd name="T3" fmla="*/ 0 h 2107"/>
                  <a:gd name="T4" fmla="*/ 0 w 2149"/>
                  <a:gd name="T5" fmla="*/ 0 h 2107"/>
                  <a:gd name="T6" fmla="*/ 0 w 2149"/>
                  <a:gd name="T7" fmla="*/ 0 h 2107"/>
                  <a:gd name="T8" fmla="*/ 0 w 2149"/>
                  <a:gd name="T9" fmla="*/ 0 h 2107"/>
                  <a:gd name="T10" fmla="*/ 0 w 2149"/>
                  <a:gd name="T11" fmla="*/ 0 h 2107"/>
                  <a:gd name="T12" fmla="*/ 0 w 2149"/>
                  <a:gd name="T13" fmla="*/ 0 h 2107"/>
                  <a:gd name="T14" fmla="*/ 0 w 2149"/>
                  <a:gd name="T15" fmla="*/ 0 h 2107"/>
                  <a:gd name="T16" fmla="*/ 0 w 2149"/>
                  <a:gd name="T17" fmla="*/ 0 h 2107"/>
                  <a:gd name="T18" fmla="*/ 0 w 2149"/>
                  <a:gd name="T19" fmla="*/ 0 h 2107"/>
                  <a:gd name="T20" fmla="*/ 0 w 2149"/>
                  <a:gd name="T21" fmla="*/ 0 h 2107"/>
                  <a:gd name="T22" fmla="*/ 0 w 2149"/>
                  <a:gd name="T23" fmla="*/ 0 h 2107"/>
                  <a:gd name="T24" fmla="*/ 0 w 2149"/>
                  <a:gd name="T25" fmla="*/ 0 h 2107"/>
                  <a:gd name="T26" fmla="*/ 0 w 2149"/>
                  <a:gd name="T27" fmla="*/ 0 h 2107"/>
                  <a:gd name="T28" fmla="*/ 0 w 2149"/>
                  <a:gd name="T29" fmla="*/ 0 h 2107"/>
                  <a:gd name="T30" fmla="*/ 0 w 2149"/>
                  <a:gd name="T31" fmla="*/ 0 h 2107"/>
                  <a:gd name="T32" fmla="*/ 0 w 2149"/>
                  <a:gd name="T33" fmla="*/ 0 h 2107"/>
                  <a:gd name="T34" fmla="*/ 0 w 2149"/>
                  <a:gd name="T35" fmla="*/ 0 h 2107"/>
                  <a:gd name="T36" fmla="*/ 0 w 2149"/>
                  <a:gd name="T37" fmla="*/ 0 h 2107"/>
                  <a:gd name="T38" fmla="*/ 0 w 2149"/>
                  <a:gd name="T39" fmla="*/ 0 h 2107"/>
                  <a:gd name="T40" fmla="*/ 0 w 2149"/>
                  <a:gd name="T41" fmla="*/ 0 h 2107"/>
                  <a:gd name="T42" fmla="*/ 0 w 2149"/>
                  <a:gd name="T43" fmla="*/ 0 h 2107"/>
                  <a:gd name="T44" fmla="*/ 0 w 2149"/>
                  <a:gd name="T45" fmla="*/ 0 h 2107"/>
                  <a:gd name="T46" fmla="*/ 0 w 2149"/>
                  <a:gd name="T47" fmla="*/ 0 h 2107"/>
                  <a:gd name="T48" fmla="*/ 0 w 2149"/>
                  <a:gd name="T49" fmla="*/ 0 h 2107"/>
                  <a:gd name="T50" fmla="*/ 0 w 2149"/>
                  <a:gd name="T51" fmla="*/ 0 h 2107"/>
                  <a:gd name="T52" fmla="*/ 0 w 2149"/>
                  <a:gd name="T53" fmla="*/ 0 h 2107"/>
                  <a:gd name="T54" fmla="*/ 0 w 2149"/>
                  <a:gd name="T55" fmla="*/ 0 h 2107"/>
                  <a:gd name="T56" fmla="*/ 0 w 2149"/>
                  <a:gd name="T57" fmla="*/ 0 h 2107"/>
                  <a:gd name="T58" fmla="*/ 0 w 2149"/>
                  <a:gd name="T59" fmla="*/ 16217498 h 2107"/>
                  <a:gd name="T60" fmla="*/ 0 w 2149"/>
                  <a:gd name="T61" fmla="*/ 0 h 2107"/>
                  <a:gd name="T62" fmla="*/ 0 w 2149"/>
                  <a:gd name="T63" fmla="*/ 0 h 2107"/>
                  <a:gd name="T64" fmla="*/ 0 w 2149"/>
                  <a:gd name="T65" fmla="*/ 0 h 2107"/>
                  <a:gd name="T66" fmla="*/ 0 w 2149"/>
                  <a:gd name="T67" fmla="*/ 0 h 2107"/>
                  <a:gd name="T68" fmla="*/ 25728372 w 2149"/>
                  <a:gd name="T69" fmla="*/ 0 h 2107"/>
                  <a:gd name="T70" fmla="*/ 25728372 w 2149"/>
                  <a:gd name="T71" fmla="*/ 0 h 2107"/>
                  <a:gd name="T72" fmla="*/ 0 w 2149"/>
                  <a:gd name="T73" fmla="*/ 0 h 2107"/>
                  <a:gd name="T74" fmla="*/ 0 w 2149"/>
                  <a:gd name="T75" fmla="*/ 0 h 2107"/>
                  <a:gd name="T76" fmla="*/ 0 w 2149"/>
                  <a:gd name="T77" fmla="*/ 0 h 2107"/>
                  <a:gd name="T78" fmla="*/ 0 w 2149"/>
                  <a:gd name="T79" fmla="*/ 0 h 2107"/>
                  <a:gd name="T80" fmla="*/ 0 w 2149"/>
                  <a:gd name="T81" fmla="*/ 0 h 2107"/>
                  <a:gd name="T82" fmla="*/ 0 w 2149"/>
                  <a:gd name="T83" fmla="*/ 0 h 2107"/>
                  <a:gd name="T84" fmla="*/ 0 w 2149"/>
                  <a:gd name="T85" fmla="*/ 0 h 2107"/>
                  <a:gd name="T86" fmla="*/ 0 w 2149"/>
                  <a:gd name="T87" fmla="*/ 0 h 2107"/>
                  <a:gd name="T88" fmla="*/ 0 w 2149"/>
                  <a:gd name="T89" fmla="*/ 0 h 2107"/>
                  <a:gd name="T90" fmla="*/ 0 w 2149"/>
                  <a:gd name="T91" fmla="*/ 0 h 2107"/>
                  <a:gd name="T92" fmla="*/ 0 w 2149"/>
                  <a:gd name="T93" fmla="*/ 0 h 2107"/>
                  <a:gd name="T94" fmla="*/ 0 w 2149"/>
                  <a:gd name="T95" fmla="*/ 0 h 2107"/>
                  <a:gd name="T96" fmla="*/ 0 w 2149"/>
                  <a:gd name="T97" fmla="*/ 0 h 2107"/>
                  <a:gd name="T98" fmla="*/ 0 w 2149"/>
                  <a:gd name="T99" fmla="*/ 0 h 2107"/>
                  <a:gd name="T100" fmla="*/ 0 w 2149"/>
                  <a:gd name="T101" fmla="*/ 0 h 21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149" h="2107"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7" name="Freeform 92"/>
              <p:cNvSpPr>
                <a:spLocks noEditPoints="1"/>
              </p:cNvSpPr>
              <p:nvPr/>
            </p:nvSpPr>
            <p:spPr bwMode="auto">
              <a:xfrm>
                <a:off x="1164535" y="6109777"/>
                <a:ext cx="181412" cy="54713"/>
              </a:xfrm>
              <a:custGeom>
                <a:avLst/>
                <a:gdLst>
                  <a:gd name="T0" fmla="*/ 25924160 w 613"/>
                  <a:gd name="T1" fmla="*/ 16232790 h 216"/>
                  <a:gd name="T2" fmla="*/ 25924160 w 613"/>
                  <a:gd name="T3" fmla="*/ 16232790 h 216"/>
                  <a:gd name="T4" fmla="*/ 25924160 w 613"/>
                  <a:gd name="T5" fmla="*/ 16232790 h 216"/>
                  <a:gd name="T6" fmla="*/ 25924160 w 613"/>
                  <a:gd name="T7" fmla="*/ 16232790 h 216"/>
                  <a:gd name="T8" fmla="*/ 25924160 w 613"/>
                  <a:gd name="T9" fmla="*/ 16232790 h 216"/>
                  <a:gd name="T10" fmla="*/ 25924160 w 613"/>
                  <a:gd name="T11" fmla="*/ 16232790 h 216"/>
                  <a:gd name="T12" fmla="*/ 25924160 w 613"/>
                  <a:gd name="T13" fmla="*/ 16232790 h 216"/>
                  <a:gd name="T14" fmla="*/ 25924160 w 613"/>
                  <a:gd name="T15" fmla="*/ 0 h 216"/>
                  <a:gd name="T16" fmla="*/ 25924160 w 613"/>
                  <a:gd name="T17" fmla="*/ 0 h 216"/>
                  <a:gd name="T18" fmla="*/ 25924160 w 613"/>
                  <a:gd name="T19" fmla="*/ 16232790 h 216"/>
                  <a:gd name="T20" fmla="*/ 25924160 w 613"/>
                  <a:gd name="T21" fmla="*/ 16232790 h 216"/>
                  <a:gd name="T22" fmla="*/ 25924160 w 613"/>
                  <a:gd name="T23" fmla="*/ 16232790 h 216"/>
                  <a:gd name="T24" fmla="*/ 25924160 w 613"/>
                  <a:gd name="T25" fmla="*/ 16232790 h 216"/>
                  <a:gd name="T26" fmla="*/ 25924160 w 613"/>
                  <a:gd name="T27" fmla="*/ 16232790 h 216"/>
                  <a:gd name="T28" fmla="*/ 25924160 w 613"/>
                  <a:gd name="T29" fmla="*/ 16232790 h 216"/>
                  <a:gd name="T30" fmla="*/ 25924160 w 613"/>
                  <a:gd name="T31" fmla="*/ 16232790 h 216"/>
                  <a:gd name="T32" fmla="*/ 25924160 w 613"/>
                  <a:gd name="T33" fmla="*/ 16232790 h 216"/>
                  <a:gd name="T34" fmla="*/ 25924160 w 613"/>
                  <a:gd name="T35" fmla="*/ 16232790 h 216"/>
                  <a:gd name="T36" fmla="*/ 25924160 w 613"/>
                  <a:gd name="T37" fmla="*/ 16232790 h 216"/>
                  <a:gd name="T38" fmla="*/ 25924160 w 613"/>
                  <a:gd name="T39" fmla="*/ 16232790 h 216"/>
                  <a:gd name="T40" fmla="*/ 25924160 w 613"/>
                  <a:gd name="T41" fmla="*/ 16232790 h 216"/>
                  <a:gd name="T42" fmla="*/ 25924160 w 613"/>
                  <a:gd name="T43" fmla="*/ 16232790 h 216"/>
                  <a:gd name="T44" fmla="*/ 25924160 w 613"/>
                  <a:gd name="T45" fmla="*/ 16232790 h 216"/>
                  <a:gd name="T46" fmla="*/ 25924160 w 613"/>
                  <a:gd name="T47" fmla="*/ 16232790 h 216"/>
                  <a:gd name="T48" fmla="*/ 25924160 w 613"/>
                  <a:gd name="T49" fmla="*/ 16232790 h 216"/>
                  <a:gd name="T50" fmla="*/ 25924160 w 613"/>
                  <a:gd name="T51" fmla="*/ 16232790 h 216"/>
                  <a:gd name="T52" fmla="*/ 25924160 w 613"/>
                  <a:gd name="T53" fmla="*/ 16232790 h 216"/>
                  <a:gd name="T54" fmla="*/ 25924160 w 613"/>
                  <a:gd name="T55" fmla="*/ 16232790 h 216"/>
                  <a:gd name="T56" fmla="*/ 25924160 w 613"/>
                  <a:gd name="T57" fmla="*/ 16232790 h 216"/>
                  <a:gd name="T58" fmla="*/ 25924160 w 613"/>
                  <a:gd name="T59" fmla="*/ 16232790 h 216"/>
                  <a:gd name="T60" fmla="*/ 25924160 w 613"/>
                  <a:gd name="T61" fmla="*/ 16232790 h 216"/>
                  <a:gd name="T62" fmla="*/ 25924160 w 613"/>
                  <a:gd name="T63" fmla="*/ 16232790 h 216"/>
                  <a:gd name="T64" fmla="*/ 25924160 w 613"/>
                  <a:gd name="T65" fmla="*/ 16232790 h 216"/>
                  <a:gd name="T66" fmla="*/ 25924160 w 613"/>
                  <a:gd name="T67" fmla="*/ 16232790 h 216"/>
                  <a:gd name="T68" fmla="*/ 25924160 w 613"/>
                  <a:gd name="T69" fmla="*/ 16232790 h 216"/>
                  <a:gd name="T70" fmla="*/ 0 w 613"/>
                  <a:gd name="T71" fmla="*/ 16232790 h 216"/>
                  <a:gd name="T72" fmla="*/ 25924160 w 613"/>
                  <a:gd name="T73" fmla="*/ 16232790 h 216"/>
                  <a:gd name="T74" fmla="*/ 25924160 w 613"/>
                  <a:gd name="T75" fmla="*/ 16232790 h 216"/>
                  <a:gd name="T76" fmla="*/ 25924160 w 613"/>
                  <a:gd name="T77" fmla="*/ 16232790 h 21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13" h="216">
                    <a:moveTo>
                      <a:pt x="606" y="16"/>
                    </a:moveTo>
                    <a:lnTo>
                      <a:pt x="611" y="16"/>
                    </a:lnTo>
                    <a:lnTo>
                      <a:pt x="613" y="27"/>
                    </a:lnTo>
                    <a:lnTo>
                      <a:pt x="611" y="55"/>
                    </a:lnTo>
                    <a:lnTo>
                      <a:pt x="592" y="54"/>
                    </a:lnTo>
                    <a:lnTo>
                      <a:pt x="562" y="40"/>
                    </a:lnTo>
                    <a:lnTo>
                      <a:pt x="540" y="12"/>
                    </a:lnTo>
                    <a:lnTo>
                      <a:pt x="556" y="0"/>
                    </a:lnTo>
                    <a:lnTo>
                      <a:pt x="588" y="0"/>
                    </a:lnTo>
                    <a:lnTo>
                      <a:pt x="601" y="7"/>
                    </a:lnTo>
                    <a:lnTo>
                      <a:pt x="606" y="16"/>
                    </a:lnTo>
                    <a:close/>
                    <a:moveTo>
                      <a:pt x="410" y="8"/>
                    </a:moveTo>
                    <a:lnTo>
                      <a:pt x="397" y="38"/>
                    </a:lnTo>
                    <a:lnTo>
                      <a:pt x="399" y="51"/>
                    </a:lnTo>
                    <a:lnTo>
                      <a:pt x="427" y="54"/>
                    </a:lnTo>
                    <a:lnTo>
                      <a:pt x="440" y="83"/>
                    </a:lnTo>
                    <a:lnTo>
                      <a:pt x="416" y="128"/>
                    </a:lnTo>
                    <a:lnTo>
                      <a:pt x="373" y="161"/>
                    </a:lnTo>
                    <a:lnTo>
                      <a:pt x="323" y="122"/>
                    </a:lnTo>
                    <a:lnTo>
                      <a:pt x="314" y="94"/>
                    </a:lnTo>
                    <a:lnTo>
                      <a:pt x="285" y="93"/>
                    </a:lnTo>
                    <a:lnTo>
                      <a:pt x="264" y="101"/>
                    </a:lnTo>
                    <a:lnTo>
                      <a:pt x="247" y="75"/>
                    </a:lnTo>
                    <a:lnTo>
                      <a:pt x="285" y="42"/>
                    </a:lnTo>
                    <a:lnTo>
                      <a:pt x="410" y="3"/>
                    </a:lnTo>
                    <a:lnTo>
                      <a:pt x="414" y="3"/>
                    </a:lnTo>
                    <a:lnTo>
                      <a:pt x="410" y="8"/>
                    </a:lnTo>
                    <a:close/>
                    <a:moveTo>
                      <a:pt x="52" y="162"/>
                    </a:moveTo>
                    <a:lnTo>
                      <a:pt x="59" y="166"/>
                    </a:lnTo>
                    <a:lnTo>
                      <a:pt x="60" y="161"/>
                    </a:lnTo>
                    <a:lnTo>
                      <a:pt x="65" y="188"/>
                    </a:lnTo>
                    <a:lnTo>
                      <a:pt x="42" y="208"/>
                    </a:lnTo>
                    <a:lnTo>
                      <a:pt x="25" y="216"/>
                    </a:lnTo>
                    <a:lnTo>
                      <a:pt x="0" y="198"/>
                    </a:lnTo>
                    <a:lnTo>
                      <a:pt x="18" y="177"/>
                    </a:lnTo>
                    <a:lnTo>
                      <a:pt x="52" y="16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8" name="Freeform 93"/>
              <p:cNvSpPr>
                <a:spLocks/>
              </p:cNvSpPr>
              <p:nvPr/>
            </p:nvSpPr>
            <p:spPr bwMode="auto">
              <a:xfrm>
                <a:off x="1324083" y="6109777"/>
                <a:ext cx="21864" cy="14185"/>
              </a:xfrm>
              <a:custGeom>
                <a:avLst/>
                <a:gdLst>
                  <a:gd name="T0" fmla="*/ 26911289 w 73"/>
                  <a:gd name="T1" fmla="*/ 17161529 h 55"/>
                  <a:gd name="T2" fmla="*/ 26911289 w 73"/>
                  <a:gd name="T3" fmla="*/ 17161529 h 55"/>
                  <a:gd name="T4" fmla="*/ 26911289 w 73"/>
                  <a:gd name="T5" fmla="*/ 17161529 h 55"/>
                  <a:gd name="T6" fmla="*/ 26911289 w 73"/>
                  <a:gd name="T7" fmla="*/ 17161529 h 55"/>
                  <a:gd name="T8" fmla="*/ 26911289 w 73"/>
                  <a:gd name="T9" fmla="*/ 17161529 h 55"/>
                  <a:gd name="T10" fmla="*/ 26911289 w 73"/>
                  <a:gd name="T11" fmla="*/ 17161529 h 55"/>
                  <a:gd name="T12" fmla="*/ 0 w 73"/>
                  <a:gd name="T13" fmla="*/ 17161529 h 55"/>
                  <a:gd name="T14" fmla="*/ 26911289 w 73"/>
                  <a:gd name="T15" fmla="*/ 0 h 55"/>
                  <a:gd name="T16" fmla="*/ 26911289 w 73"/>
                  <a:gd name="T17" fmla="*/ 0 h 55"/>
                  <a:gd name="T18" fmla="*/ 26911289 w 73"/>
                  <a:gd name="T19" fmla="*/ 17161529 h 55"/>
                  <a:gd name="T20" fmla="*/ 26911289 w 73"/>
                  <a:gd name="T21" fmla="*/ 17161529 h 55"/>
                  <a:gd name="T22" fmla="*/ 26911289 w 73"/>
                  <a:gd name="T23" fmla="*/ 17161529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55">
                    <a:moveTo>
                      <a:pt x="66" y="16"/>
                    </a:moveTo>
                    <a:lnTo>
                      <a:pt x="71" y="16"/>
                    </a:lnTo>
                    <a:lnTo>
                      <a:pt x="73" y="27"/>
                    </a:lnTo>
                    <a:lnTo>
                      <a:pt x="71" y="55"/>
                    </a:lnTo>
                    <a:lnTo>
                      <a:pt x="52" y="54"/>
                    </a:lnTo>
                    <a:lnTo>
                      <a:pt x="22" y="40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48" y="0"/>
                    </a:lnTo>
                    <a:lnTo>
                      <a:pt x="61" y="7"/>
                    </a:lnTo>
                    <a:lnTo>
                      <a:pt x="66" y="1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9" name="Freeform 94"/>
              <p:cNvSpPr>
                <a:spLocks/>
              </p:cNvSpPr>
              <p:nvPr/>
            </p:nvSpPr>
            <p:spPr bwMode="auto">
              <a:xfrm>
                <a:off x="1237218" y="6110790"/>
                <a:ext cx="57319" cy="40022"/>
              </a:xfrm>
              <a:custGeom>
                <a:avLst/>
                <a:gdLst>
                  <a:gd name="T0" fmla="*/ 26196268 w 193"/>
                  <a:gd name="T1" fmla="*/ 16233227 h 158"/>
                  <a:gd name="T2" fmla="*/ 26196268 w 193"/>
                  <a:gd name="T3" fmla="*/ 16233227 h 158"/>
                  <a:gd name="T4" fmla="*/ 26196268 w 193"/>
                  <a:gd name="T5" fmla="*/ 16233227 h 158"/>
                  <a:gd name="T6" fmla="*/ 26196268 w 193"/>
                  <a:gd name="T7" fmla="*/ 16233227 h 158"/>
                  <a:gd name="T8" fmla="*/ 26196268 w 193"/>
                  <a:gd name="T9" fmla="*/ 16233227 h 158"/>
                  <a:gd name="T10" fmla="*/ 26196268 w 193"/>
                  <a:gd name="T11" fmla="*/ 16233227 h 158"/>
                  <a:gd name="T12" fmla="*/ 26196268 w 193"/>
                  <a:gd name="T13" fmla="*/ 16233227 h 158"/>
                  <a:gd name="T14" fmla="*/ 26196268 w 193"/>
                  <a:gd name="T15" fmla="*/ 16233227 h 158"/>
                  <a:gd name="T16" fmla="*/ 26196268 w 193"/>
                  <a:gd name="T17" fmla="*/ 16233227 h 158"/>
                  <a:gd name="T18" fmla="*/ 26196268 w 193"/>
                  <a:gd name="T19" fmla="*/ 16233227 h 158"/>
                  <a:gd name="T20" fmla="*/ 26196268 w 193"/>
                  <a:gd name="T21" fmla="*/ 16233227 h 158"/>
                  <a:gd name="T22" fmla="*/ 0 w 193"/>
                  <a:gd name="T23" fmla="*/ 16233227 h 158"/>
                  <a:gd name="T24" fmla="*/ 26196268 w 193"/>
                  <a:gd name="T25" fmla="*/ 16233227 h 158"/>
                  <a:gd name="T26" fmla="*/ 26196268 w 193"/>
                  <a:gd name="T27" fmla="*/ 0 h 158"/>
                  <a:gd name="T28" fmla="*/ 26196268 w 193"/>
                  <a:gd name="T29" fmla="*/ 0 h 158"/>
                  <a:gd name="T30" fmla="*/ 26196268 w 193"/>
                  <a:gd name="T31" fmla="*/ 16233227 h 158"/>
                  <a:gd name="T32" fmla="*/ 26196268 w 193"/>
                  <a:gd name="T33" fmla="*/ 16233227 h 1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93" h="158">
                    <a:moveTo>
                      <a:pt x="163" y="5"/>
                    </a:moveTo>
                    <a:lnTo>
                      <a:pt x="150" y="35"/>
                    </a:lnTo>
                    <a:lnTo>
                      <a:pt x="152" y="48"/>
                    </a:lnTo>
                    <a:lnTo>
                      <a:pt x="180" y="51"/>
                    </a:lnTo>
                    <a:lnTo>
                      <a:pt x="193" y="80"/>
                    </a:lnTo>
                    <a:lnTo>
                      <a:pt x="169" y="125"/>
                    </a:lnTo>
                    <a:lnTo>
                      <a:pt x="126" y="158"/>
                    </a:lnTo>
                    <a:lnTo>
                      <a:pt x="76" y="119"/>
                    </a:lnTo>
                    <a:lnTo>
                      <a:pt x="67" y="91"/>
                    </a:lnTo>
                    <a:lnTo>
                      <a:pt x="38" y="90"/>
                    </a:lnTo>
                    <a:lnTo>
                      <a:pt x="17" y="98"/>
                    </a:lnTo>
                    <a:lnTo>
                      <a:pt x="0" y="72"/>
                    </a:lnTo>
                    <a:lnTo>
                      <a:pt x="38" y="39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3" y="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0" name="Freeform 95"/>
              <p:cNvSpPr>
                <a:spLocks/>
              </p:cNvSpPr>
              <p:nvPr/>
            </p:nvSpPr>
            <p:spPr bwMode="auto">
              <a:xfrm>
                <a:off x="1164535" y="6150812"/>
                <a:ext cx="18909" cy="13678"/>
              </a:xfrm>
              <a:custGeom>
                <a:avLst/>
                <a:gdLst>
                  <a:gd name="T0" fmla="*/ 0 w 65"/>
                  <a:gd name="T1" fmla="*/ 0 h 55"/>
                  <a:gd name="T2" fmla="*/ 0 w 65"/>
                  <a:gd name="T3" fmla="*/ 0 h 55"/>
                  <a:gd name="T4" fmla="*/ 0 w 65"/>
                  <a:gd name="T5" fmla="*/ 0 h 55"/>
                  <a:gd name="T6" fmla="*/ 0 w 65"/>
                  <a:gd name="T7" fmla="*/ 0 h 55"/>
                  <a:gd name="T8" fmla="*/ 0 w 65"/>
                  <a:gd name="T9" fmla="*/ 0 h 55"/>
                  <a:gd name="T10" fmla="*/ 0 w 65"/>
                  <a:gd name="T11" fmla="*/ 0 h 55"/>
                  <a:gd name="T12" fmla="*/ 0 w 65"/>
                  <a:gd name="T13" fmla="*/ 0 h 55"/>
                  <a:gd name="T14" fmla="*/ 0 w 65"/>
                  <a:gd name="T15" fmla="*/ 0 h 55"/>
                  <a:gd name="T16" fmla="*/ 0 w 65"/>
                  <a:gd name="T17" fmla="*/ 0 h 55"/>
                  <a:gd name="T18" fmla="*/ 0 w 65"/>
                  <a:gd name="T19" fmla="*/ 0 h 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5" h="55">
                    <a:moveTo>
                      <a:pt x="52" y="1"/>
                    </a:moveTo>
                    <a:lnTo>
                      <a:pt x="59" y="5"/>
                    </a:lnTo>
                    <a:lnTo>
                      <a:pt x="60" y="0"/>
                    </a:lnTo>
                    <a:lnTo>
                      <a:pt x="65" y="27"/>
                    </a:lnTo>
                    <a:lnTo>
                      <a:pt x="42" y="47"/>
                    </a:lnTo>
                    <a:lnTo>
                      <a:pt x="25" y="55"/>
                    </a:lnTo>
                    <a:lnTo>
                      <a:pt x="0" y="37"/>
                    </a:lnTo>
                    <a:lnTo>
                      <a:pt x="18" y="16"/>
                    </a:lnTo>
                    <a:lnTo>
                      <a:pt x="5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" name="Freeform 96"/>
              <p:cNvSpPr>
                <a:spLocks/>
              </p:cNvSpPr>
              <p:nvPr/>
            </p:nvSpPr>
            <p:spPr bwMode="auto">
              <a:xfrm>
                <a:off x="643346" y="5793657"/>
                <a:ext cx="671282" cy="474687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25707090 w 2274"/>
                  <a:gd name="T89" fmla="*/ 0 h 1875"/>
                  <a:gd name="T90" fmla="*/ 25707090 w 2274"/>
                  <a:gd name="T91" fmla="*/ 0 h 1875"/>
                  <a:gd name="T92" fmla="*/ 2570709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" name="Freeform 97"/>
              <p:cNvSpPr>
                <a:spLocks/>
              </p:cNvSpPr>
              <p:nvPr/>
            </p:nvSpPr>
            <p:spPr bwMode="auto">
              <a:xfrm>
                <a:off x="643346" y="5793657"/>
                <a:ext cx="671282" cy="474687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25707090 w 2274"/>
                  <a:gd name="T89" fmla="*/ 0 h 1875"/>
                  <a:gd name="T90" fmla="*/ 25707090 w 2274"/>
                  <a:gd name="T91" fmla="*/ 0 h 1875"/>
                  <a:gd name="T92" fmla="*/ 2570709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" name="Freeform 98"/>
              <p:cNvSpPr>
                <a:spLocks/>
              </p:cNvSpPr>
              <p:nvPr/>
            </p:nvSpPr>
            <p:spPr bwMode="auto">
              <a:xfrm>
                <a:off x="2723966" y="6306339"/>
                <a:ext cx="29546" cy="34449"/>
              </a:xfrm>
              <a:custGeom>
                <a:avLst/>
                <a:gdLst>
                  <a:gd name="T0" fmla="*/ 26542455 w 99"/>
                  <a:gd name="T1" fmla="*/ 0 h 137"/>
                  <a:gd name="T2" fmla="*/ 26542455 w 99"/>
                  <a:gd name="T3" fmla="*/ 0 h 137"/>
                  <a:gd name="T4" fmla="*/ 26542455 w 99"/>
                  <a:gd name="T5" fmla="*/ 0 h 137"/>
                  <a:gd name="T6" fmla="*/ 26542455 w 99"/>
                  <a:gd name="T7" fmla="*/ 0 h 137"/>
                  <a:gd name="T8" fmla="*/ 26542455 w 99"/>
                  <a:gd name="T9" fmla="*/ 0 h 137"/>
                  <a:gd name="T10" fmla="*/ 26542455 w 99"/>
                  <a:gd name="T11" fmla="*/ 0 h 137"/>
                  <a:gd name="T12" fmla="*/ 26542455 w 99"/>
                  <a:gd name="T13" fmla="*/ 0 h 137"/>
                  <a:gd name="T14" fmla="*/ 0 w 99"/>
                  <a:gd name="T15" fmla="*/ 0 h 137"/>
                  <a:gd name="T16" fmla="*/ 26542455 w 99"/>
                  <a:gd name="T17" fmla="*/ 0 h 137"/>
                  <a:gd name="T18" fmla="*/ 26542455 w 99"/>
                  <a:gd name="T19" fmla="*/ 0 h 137"/>
                  <a:gd name="T20" fmla="*/ 26542455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4" name="Freeform 99"/>
              <p:cNvSpPr>
                <a:spLocks/>
              </p:cNvSpPr>
              <p:nvPr/>
            </p:nvSpPr>
            <p:spPr bwMode="auto">
              <a:xfrm>
                <a:off x="2723966" y="6306339"/>
                <a:ext cx="29546" cy="34449"/>
              </a:xfrm>
              <a:custGeom>
                <a:avLst/>
                <a:gdLst>
                  <a:gd name="T0" fmla="*/ 26542455 w 99"/>
                  <a:gd name="T1" fmla="*/ 0 h 137"/>
                  <a:gd name="T2" fmla="*/ 26542455 w 99"/>
                  <a:gd name="T3" fmla="*/ 0 h 137"/>
                  <a:gd name="T4" fmla="*/ 26542455 w 99"/>
                  <a:gd name="T5" fmla="*/ 0 h 137"/>
                  <a:gd name="T6" fmla="*/ 26542455 w 99"/>
                  <a:gd name="T7" fmla="*/ 0 h 137"/>
                  <a:gd name="T8" fmla="*/ 26542455 w 99"/>
                  <a:gd name="T9" fmla="*/ 0 h 137"/>
                  <a:gd name="T10" fmla="*/ 26542455 w 99"/>
                  <a:gd name="T11" fmla="*/ 0 h 137"/>
                  <a:gd name="T12" fmla="*/ 26542455 w 99"/>
                  <a:gd name="T13" fmla="*/ 0 h 137"/>
                  <a:gd name="T14" fmla="*/ 0 w 99"/>
                  <a:gd name="T15" fmla="*/ 0 h 137"/>
                  <a:gd name="T16" fmla="*/ 26542455 w 99"/>
                  <a:gd name="T17" fmla="*/ 0 h 137"/>
                  <a:gd name="T18" fmla="*/ 26542455 w 99"/>
                  <a:gd name="T19" fmla="*/ 0 h 137"/>
                  <a:gd name="T20" fmla="*/ 26542455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5" name="Freeform 100"/>
              <p:cNvSpPr>
                <a:spLocks/>
              </p:cNvSpPr>
              <p:nvPr/>
            </p:nvSpPr>
            <p:spPr bwMode="auto">
              <a:xfrm>
                <a:off x="2476962" y="6379796"/>
                <a:ext cx="169002" cy="38502"/>
              </a:xfrm>
              <a:custGeom>
                <a:avLst/>
                <a:gdLst>
                  <a:gd name="T0" fmla="*/ 25930116 w 571"/>
                  <a:gd name="T1" fmla="*/ 16932410 h 150"/>
                  <a:gd name="T2" fmla="*/ 25930116 w 571"/>
                  <a:gd name="T3" fmla="*/ 16932410 h 150"/>
                  <a:gd name="T4" fmla="*/ 25930116 w 571"/>
                  <a:gd name="T5" fmla="*/ 16932410 h 150"/>
                  <a:gd name="T6" fmla="*/ 25930116 w 571"/>
                  <a:gd name="T7" fmla="*/ 16932410 h 150"/>
                  <a:gd name="T8" fmla="*/ 25930116 w 571"/>
                  <a:gd name="T9" fmla="*/ 16932410 h 150"/>
                  <a:gd name="T10" fmla="*/ 25930116 w 571"/>
                  <a:gd name="T11" fmla="*/ 16932410 h 150"/>
                  <a:gd name="T12" fmla="*/ 25930116 w 571"/>
                  <a:gd name="T13" fmla="*/ 0 h 150"/>
                  <a:gd name="T14" fmla="*/ 25930116 w 571"/>
                  <a:gd name="T15" fmla="*/ 16932410 h 150"/>
                  <a:gd name="T16" fmla="*/ 25930116 w 571"/>
                  <a:gd name="T17" fmla="*/ 16932410 h 150"/>
                  <a:gd name="T18" fmla="*/ 25930116 w 571"/>
                  <a:gd name="T19" fmla="*/ 16932410 h 150"/>
                  <a:gd name="T20" fmla="*/ 25930116 w 571"/>
                  <a:gd name="T21" fmla="*/ 16932410 h 150"/>
                  <a:gd name="T22" fmla="*/ 25930116 w 571"/>
                  <a:gd name="T23" fmla="*/ 16932410 h 150"/>
                  <a:gd name="T24" fmla="*/ 0 w 571"/>
                  <a:gd name="T25" fmla="*/ 16932410 h 150"/>
                  <a:gd name="T26" fmla="*/ 25930116 w 571"/>
                  <a:gd name="T27" fmla="*/ 16932410 h 150"/>
                  <a:gd name="T28" fmla="*/ 25930116 w 571"/>
                  <a:gd name="T29" fmla="*/ 16932410 h 150"/>
                  <a:gd name="T30" fmla="*/ 25930116 w 571"/>
                  <a:gd name="T31" fmla="*/ 16932410 h 150"/>
                  <a:gd name="T32" fmla="*/ 25930116 w 571"/>
                  <a:gd name="T33" fmla="*/ 16932410 h 150"/>
                  <a:gd name="T34" fmla="*/ 25930116 w 571"/>
                  <a:gd name="T35" fmla="*/ 16932410 h 150"/>
                  <a:gd name="T36" fmla="*/ 25930116 w 571"/>
                  <a:gd name="T37" fmla="*/ 16932410 h 150"/>
                  <a:gd name="T38" fmla="*/ 25930116 w 571"/>
                  <a:gd name="T39" fmla="*/ 16932410 h 150"/>
                  <a:gd name="T40" fmla="*/ 25930116 w 571"/>
                  <a:gd name="T41" fmla="*/ 16932410 h 150"/>
                  <a:gd name="T42" fmla="*/ 25930116 w 571"/>
                  <a:gd name="T43" fmla="*/ 16932410 h 150"/>
                  <a:gd name="T44" fmla="*/ 25930116 w 571"/>
                  <a:gd name="T45" fmla="*/ 16932410 h 150"/>
                  <a:gd name="T46" fmla="*/ 25930116 w 571"/>
                  <a:gd name="T47" fmla="*/ 16932410 h 150"/>
                  <a:gd name="T48" fmla="*/ 25930116 w 571"/>
                  <a:gd name="T49" fmla="*/ 16932410 h 150"/>
                  <a:gd name="T50" fmla="*/ 25930116 w 571"/>
                  <a:gd name="T51" fmla="*/ 16932410 h 150"/>
                  <a:gd name="T52" fmla="*/ 25930116 w 571"/>
                  <a:gd name="T53" fmla="*/ 16932410 h 150"/>
                  <a:gd name="T54" fmla="*/ 25930116 w 571"/>
                  <a:gd name="T55" fmla="*/ 16932410 h 150"/>
                  <a:gd name="T56" fmla="*/ 25930116 w 571"/>
                  <a:gd name="T57" fmla="*/ 16932410 h 150"/>
                  <a:gd name="T58" fmla="*/ 25930116 w 571"/>
                  <a:gd name="T59" fmla="*/ 16932410 h 150"/>
                  <a:gd name="T60" fmla="*/ 25930116 w 571"/>
                  <a:gd name="T61" fmla="*/ 16932410 h 150"/>
                  <a:gd name="T62" fmla="*/ 25930116 w 571"/>
                  <a:gd name="T63" fmla="*/ 16932410 h 150"/>
                  <a:gd name="T64" fmla="*/ 25930116 w 571"/>
                  <a:gd name="T65" fmla="*/ 16932410 h 150"/>
                  <a:gd name="T66" fmla="*/ 25930116 w 571"/>
                  <a:gd name="T67" fmla="*/ 16932410 h 150"/>
                  <a:gd name="T68" fmla="*/ 25930116 w 571"/>
                  <a:gd name="T69" fmla="*/ 16932410 h 150"/>
                  <a:gd name="T70" fmla="*/ 25930116 w 571"/>
                  <a:gd name="T71" fmla="*/ 16932410 h 150"/>
                  <a:gd name="T72" fmla="*/ 25930116 w 571"/>
                  <a:gd name="T73" fmla="*/ 16932410 h 150"/>
                  <a:gd name="T74" fmla="*/ 25930116 w 571"/>
                  <a:gd name="T75" fmla="*/ 16932410 h 150"/>
                  <a:gd name="T76" fmla="*/ 25930116 w 571"/>
                  <a:gd name="T77" fmla="*/ 16932410 h 150"/>
                  <a:gd name="T78" fmla="*/ 25930116 w 571"/>
                  <a:gd name="T79" fmla="*/ 1693241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" name="Freeform 101"/>
              <p:cNvSpPr>
                <a:spLocks/>
              </p:cNvSpPr>
              <p:nvPr/>
            </p:nvSpPr>
            <p:spPr bwMode="auto">
              <a:xfrm>
                <a:off x="2476962" y="6379796"/>
                <a:ext cx="169002" cy="38502"/>
              </a:xfrm>
              <a:custGeom>
                <a:avLst/>
                <a:gdLst>
                  <a:gd name="T0" fmla="*/ 25930116 w 571"/>
                  <a:gd name="T1" fmla="*/ 16932410 h 150"/>
                  <a:gd name="T2" fmla="*/ 25930116 w 571"/>
                  <a:gd name="T3" fmla="*/ 16932410 h 150"/>
                  <a:gd name="T4" fmla="*/ 25930116 w 571"/>
                  <a:gd name="T5" fmla="*/ 16932410 h 150"/>
                  <a:gd name="T6" fmla="*/ 25930116 w 571"/>
                  <a:gd name="T7" fmla="*/ 16932410 h 150"/>
                  <a:gd name="T8" fmla="*/ 25930116 w 571"/>
                  <a:gd name="T9" fmla="*/ 16932410 h 150"/>
                  <a:gd name="T10" fmla="*/ 25930116 w 571"/>
                  <a:gd name="T11" fmla="*/ 16932410 h 150"/>
                  <a:gd name="T12" fmla="*/ 25930116 w 571"/>
                  <a:gd name="T13" fmla="*/ 0 h 150"/>
                  <a:gd name="T14" fmla="*/ 25930116 w 571"/>
                  <a:gd name="T15" fmla="*/ 16932410 h 150"/>
                  <a:gd name="T16" fmla="*/ 25930116 w 571"/>
                  <a:gd name="T17" fmla="*/ 16932410 h 150"/>
                  <a:gd name="T18" fmla="*/ 25930116 w 571"/>
                  <a:gd name="T19" fmla="*/ 16932410 h 150"/>
                  <a:gd name="T20" fmla="*/ 25930116 w 571"/>
                  <a:gd name="T21" fmla="*/ 16932410 h 150"/>
                  <a:gd name="T22" fmla="*/ 25930116 w 571"/>
                  <a:gd name="T23" fmla="*/ 16932410 h 150"/>
                  <a:gd name="T24" fmla="*/ 0 w 571"/>
                  <a:gd name="T25" fmla="*/ 16932410 h 150"/>
                  <a:gd name="T26" fmla="*/ 25930116 w 571"/>
                  <a:gd name="T27" fmla="*/ 16932410 h 150"/>
                  <a:gd name="T28" fmla="*/ 25930116 w 571"/>
                  <a:gd name="T29" fmla="*/ 16932410 h 150"/>
                  <a:gd name="T30" fmla="*/ 25930116 w 571"/>
                  <a:gd name="T31" fmla="*/ 16932410 h 150"/>
                  <a:gd name="T32" fmla="*/ 25930116 w 571"/>
                  <a:gd name="T33" fmla="*/ 16932410 h 150"/>
                  <a:gd name="T34" fmla="*/ 25930116 w 571"/>
                  <a:gd name="T35" fmla="*/ 16932410 h 150"/>
                  <a:gd name="T36" fmla="*/ 25930116 w 571"/>
                  <a:gd name="T37" fmla="*/ 16932410 h 150"/>
                  <a:gd name="T38" fmla="*/ 25930116 w 571"/>
                  <a:gd name="T39" fmla="*/ 16932410 h 150"/>
                  <a:gd name="T40" fmla="*/ 25930116 w 571"/>
                  <a:gd name="T41" fmla="*/ 16932410 h 150"/>
                  <a:gd name="T42" fmla="*/ 25930116 w 571"/>
                  <a:gd name="T43" fmla="*/ 16932410 h 150"/>
                  <a:gd name="T44" fmla="*/ 25930116 w 571"/>
                  <a:gd name="T45" fmla="*/ 16932410 h 150"/>
                  <a:gd name="T46" fmla="*/ 25930116 w 571"/>
                  <a:gd name="T47" fmla="*/ 16932410 h 150"/>
                  <a:gd name="T48" fmla="*/ 25930116 w 571"/>
                  <a:gd name="T49" fmla="*/ 16932410 h 150"/>
                  <a:gd name="T50" fmla="*/ 25930116 w 571"/>
                  <a:gd name="T51" fmla="*/ 16932410 h 150"/>
                  <a:gd name="T52" fmla="*/ 25930116 w 571"/>
                  <a:gd name="T53" fmla="*/ 16932410 h 150"/>
                  <a:gd name="T54" fmla="*/ 25930116 w 571"/>
                  <a:gd name="T55" fmla="*/ 16932410 h 150"/>
                  <a:gd name="T56" fmla="*/ 25930116 w 571"/>
                  <a:gd name="T57" fmla="*/ 16932410 h 150"/>
                  <a:gd name="T58" fmla="*/ 25930116 w 571"/>
                  <a:gd name="T59" fmla="*/ 16932410 h 150"/>
                  <a:gd name="T60" fmla="*/ 25930116 w 571"/>
                  <a:gd name="T61" fmla="*/ 16932410 h 150"/>
                  <a:gd name="T62" fmla="*/ 25930116 w 571"/>
                  <a:gd name="T63" fmla="*/ 16932410 h 150"/>
                  <a:gd name="T64" fmla="*/ 25930116 w 571"/>
                  <a:gd name="T65" fmla="*/ 16932410 h 150"/>
                  <a:gd name="T66" fmla="*/ 25930116 w 571"/>
                  <a:gd name="T67" fmla="*/ 16932410 h 150"/>
                  <a:gd name="T68" fmla="*/ 25930116 w 571"/>
                  <a:gd name="T69" fmla="*/ 16932410 h 150"/>
                  <a:gd name="T70" fmla="*/ 25930116 w 571"/>
                  <a:gd name="T71" fmla="*/ 16932410 h 150"/>
                  <a:gd name="T72" fmla="*/ 25930116 w 571"/>
                  <a:gd name="T73" fmla="*/ 16932410 h 150"/>
                  <a:gd name="T74" fmla="*/ 25930116 w 571"/>
                  <a:gd name="T75" fmla="*/ 16932410 h 150"/>
                  <a:gd name="T76" fmla="*/ 25930116 w 571"/>
                  <a:gd name="T77" fmla="*/ 16932410 h 150"/>
                  <a:gd name="T78" fmla="*/ 25930116 w 571"/>
                  <a:gd name="T79" fmla="*/ 1693241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" name="Freeform 102"/>
              <p:cNvSpPr>
                <a:spLocks noEditPoints="1"/>
              </p:cNvSpPr>
              <p:nvPr/>
            </p:nvSpPr>
            <p:spPr bwMode="auto">
              <a:xfrm>
                <a:off x="2222277" y="6005924"/>
                <a:ext cx="407142" cy="333344"/>
              </a:xfrm>
              <a:custGeom>
                <a:avLst/>
                <a:gdLst>
                  <a:gd name="T0" fmla="*/ 0 w 1377"/>
                  <a:gd name="T1" fmla="*/ 16257554 h 1315"/>
                  <a:gd name="T2" fmla="*/ 25877023 w 1377"/>
                  <a:gd name="T3" fmla="*/ 16257554 h 1315"/>
                  <a:gd name="T4" fmla="*/ 25877023 w 1377"/>
                  <a:gd name="T5" fmla="*/ 16257554 h 1315"/>
                  <a:gd name="T6" fmla="*/ 25877023 w 1377"/>
                  <a:gd name="T7" fmla="*/ 16257554 h 1315"/>
                  <a:gd name="T8" fmla="*/ 25877023 w 1377"/>
                  <a:gd name="T9" fmla="*/ 16257554 h 1315"/>
                  <a:gd name="T10" fmla="*/ 25877023 w 1377"/>
                  <a:gd name="T11" fmla="*/ 16257554 h 1315"/>
                  <a:gd name="T12" fmla="*/ 25877023 w 1377"/>
                  <a:gd name="T13" fmla="*/ 16257554 h 1315"/>
                  <a:gd name="T14" fmla="*/ 25877023 w 1377"/>
                  <a:gd name="T15" fmla="*/ 16257554 h 1315"/>
                  <a:gd name="T16" fmla="*/ 25877023 w 1377"/>
                  <a:gd name="T17" fmla="*/ 16257554 h 1315"/>
                  <a:gd name="T18" fmla="*/ 25877023 w 1377"/>
                  <a:gd name="T19" fmla="*/ 16257554 h 1315"/>
                  <a:gd name="T20" fmla="*/ 25877023 w 1377"/>
                  <a:gd name="T21" fmla="*/ 16257554 h 1315"/>
                  <a:gd name="T22" fmla="*/ 25877023 w 1377"/>
                  <a:gd name="T23" fmla="*/ 16257554 h 1315"/>
                  <a:gd name="T24" fmla="*/ 25877023 w 1377"/>
                  <a:gd name="T25" fmla="*/ 16257554 h 1315"/>
                  <a:gd name="T26" fmla="*/ 25877023 w 1377"/>
                  <a:gd name="T27" fmla="*/ 16257554 h 1315"/>
                  <a:gd name="T28" fmla="*/ 25877023 w 1377"/>
                  <a:gd name="T29" fmla="*/ 16257554 h 1315"/>
                  <a:gd name="T30" fmla="*/ 25877023 w 1377"/>
                  <a:gd name="T31" fmla="*/ 16257554 h 1315"/>
                  <a:gd name="T32" fmla="*/ 25877023 w 1377"/>
                  <a:gd name="T33" fmla="*/ 16257554 h 1315"/>
                  <a:gd name="T34" fmla="*/ 25877023 w 1377"/>
                  <a:gd name="T35" fmla="*/ 16257554 h 1315"/>
                  <a:gd name="T36" fmla="*/ 25877023 w 1377"/>
                  <a:gd name="T37" fmla="*/ 16257554 h 1315"/>
                  <a:gd name="T38" fmla="*/ 25877023 w 1377"/>
                  <a:gd name="T39" fmla="*/ 16257554 h 1315"/>
                  <a:gd name="T40" fmla="*/ 25877023 w 1377"/>
                  <a:gd name="T41" fmla="*/ 16257554 h 1315"/>
                  <a:gd name="T42" fmla="*/ 25877023 w 1377"/>
                  <a:gd name="T43" fmla="*/ 16257554 h 1315"/>
                  <a:gd name="T44" fmla="*/ 25877023 w 1377"/>
                  <a:gd name="T45" fmla="*/ 16257554 h 1315"/>
                  <a:gd name="T46" fmla="*/ 25877023 w 1377"/>
                  <a:gd name="T47" fmla="*/ 16257554 h 1315"/>
                  <a:gd name="T48" fmla="*/ 25877023 w 1377"/>
                  <a:gd name="T49" fmla="*/ 16257554 h 1315"/>
                  <a:gd name="T50" fmla="*/ 25877023 w 1377"/>
                  <a:gd name="T51" fmla="*/ 16257554 h 1315"/>
                  <a:gd name="T52" fmla="*/ 25877023 w 1377"/>
                  <a:gd name="T53" fmla="*/ 16257554 h 1315"/>
                  <a:gd name="T54" fmla="*/ 25877023 w 1377"/>
                  <a:gd name="T55" fmla="*/ 16257554 h 1315"/>
                  <a:gd name="T56" fmla="*/ 25877023 w 1377"/>
                  <a:gd name="T57" fmla="*/ 0 h 1315"/>
                  <a:gd name="T58" fmla="*/ 25877023 w 1377"/>
                  <a:gd name="T59" fmla="*/ 16257554 h 1315"/>
                  <a:gd name="T60" fmla="*/ 25877023 w 1377"/>
                  <a:gd name="T61" fmla="*/ 16257554 h 1315"/>
                  <a:gd name="T62" fmla="*/ 25877023 w 1377"/>
                  <a:gd name="T63" fmla="*/ 16257554 h 1315"/>
                  <a:gd name="T64" fmla="*/ 25877023 w 1377"/>
                  <a:gd name="T65" fmla="*/ 16257554 h 1315"/>
                  <a:gd name="T66" fmla="*/ 25877023 w 1377"/>
                  <a:gd name="T67" fmla="*/ 16257554 h 1315"/>
                  <a:gd name="T68" fmla="*/ 25877023 w 1377"/>
                  <a:gd name="T69" fmla="*/ 16257554 h 1315"/>
                  <a:gd name="T70" fmla="*/ 25877023 w 1377"/>
                  <a:gd name="T71" fmla="*/ 16257554 h 1315"/>
                  <a:gd name="T72" fmla="*/ 25877023 w 1377"/>
                  <a:gd name="T73" fmla="*/ 16257554 h 1315"/>
                  <a:gd name="T74" fmla="*/ 25877023 w 1377"/>
                  <a:gd name="T75" fmla="*/ 16257554 h 1315"/>
                  <a:gd name="T76" fmla="*/ 25877023 w 1377"/>
                  <a:gd name="T77" fmla="*/ 16257554 h 1315"/>
                  <a:gd name="T78" fmla="*/ 25877023 w 1377"/>
                  <a:gd name="T79" fmla="*/ 16257554 h 1315"/>
                  <a:gd name="T80" fmla="*/ 25877023 w 1377"/>
                  <a:gd name="T81" fmla="*/ 16257554 h 1315"/>
                  <a:gd name="T82" fmla="*/ 25877023 w 1377"/>
                  <a:gd name="T83" fmla="*/ 16257554 h 1315"/>
                  <a:gd name="T84" fmla="*/ 25877023 w 1377"/>
                  <a:gd name="T85" fmla="*/ 16257554 h 1315"/>
                  <a:gd name="T86" fmla="*/ 25877023 w 1377"/>
                  <a:gd name="T87" fmla="*/ 16257554 h 1315"/>
                  <a:gd name="T88" fmla="*/ 25877023 w 1377"/>
                  <a:gd name="T89" fmla="*/ 16257554 h 1315"/>
                  <a:gd name="T90" fmla="*/ 25877023 w 1377"/>
                  <a:gd name="T91" fmla="*/ 16257554 h 1315"/>
                  <a:gd name="T92" fmla="*/ 25877023 w 1377"/>
                  <a:gd name="T93" fmla="*/ 16257554 h 1315"/>
                  <a:gd name="T94" fmla="*/ 25877023 w 1377"/>
                  <a:gd name="T95" fmla="*/ 16257554 h 1315"/>
                  <a:gd name="T96" fmla="*/ 25877023 w 1377"/>
                  <a:gd name="T97" fmla="*/ 16257554 h 1315"/>
                  <a:gd name="T98" fmla="*/ 25877023 w 1377"/>
                  <a:gd name="T99" fmla="*/ 16257554 h 1315"/>
                  <a:gd name="T100" fmla="*/ 25877023 w 1377"/>
                  <a:gd name="T101" fmla="*/ 16257554 h 13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7" h="1315">
                    <a:moveTo>
                      <a:pt x="82" y="657"/>
                    </a:moveTo>
                    <a:lnTo>
                      <a:pt x="48" y="587"/>
                    </a:lnTo>
                    <a:lnTo>
                      <a:pt x="26" y="574"/>
                    </a:lnTo>
                    <a:lnTo>
                      <a:pt x="0" y="582"/>
                    </a:lnTo>
                    <a:lnTo>
                      <a:pt x="36" y="641"/>
                    </a:lnTo>
                    <a:lnTo>
                      <a:pt x="82" y="657"/>
                    </a:lnTo>
                    <a:close/>
                    <a:moveTo>
                      <a:pt x="235" y="956"/>
                    </a:moveTo>
                    <a:lnTo>
                      <a:pt x="244" y="928"/>
                    </a:lnTo>
                    <a:lnTo>
                      <a:pt x="217" y="912"/>
                    </a:lnTo>
                    <a:lnTo>
                      <a:pt x="205" y="881"/>
                    </a:lnTo>
                    <a:lnTo>
                      <a:pt x="158" y="917"/>
                    </a:lnTo>
                    <a:lnTo>
                      <a:pt x="188" y="945"/>
                    </a:lnTo>
                    <a:lnTo>
                      <a:pt x="235" y="956"/>
                    </a:lnTo>
                    <a:close/>
                    <a:moveTo>
                      <a:pt x="975" y="301"/>
                    </a:moveTo>
                    <a:lnTo>
                      <a:pt x="945" y="267"/>
                    </a:lnTo>
                    <a:lnTo>
                      <a:pt x="917" y="297"/>
                    </a:lnTo>
                    <a:lnTo>
                      <a:pt x="943" y="317"/>
                    </a:lnTo>
                    <a:lnTo>
                      <a:pt x="975" y="301"/>
                    </a:lnTo>
                    <a:close/>
                    <a:moveTo>
                      <a:pt x="1092" y="443"/>
                    </a:moveTo>
                    <a:lnTo>
                      <a:pt x="1043" y="453"/>
                    </a:lnTo>
                    <a:lnTo>
                      <a:pt x="1039" y="484"/>
                    </a:lnTo>
                    <a:lnTo>
                      <a:pt x="1088" y="484"/>
                    </a:lnTo>
                    <a:lnTo>
                      <a:pt x="1092" y="443"/>
                    </a:lnTo>
                    <a:close/>
                    <a:moveTo>
                      <a:pt x="1377" y="626"/>
                    </a:moveTo>
                    <a:lnTo>
                      <a:pt x="1311" y="541"/>
                    </a:lnTo>
                    <a:lnTo>
                      <a:pt x="1227" y="590"/>
                    </a:lnTo>
                    <a:lnTo>
                      <a:pt x="1223" y="618"/>
                    </a:lnTo>
                    <a:lnTo>
                      <a:pt x="1294" y="599"/>
                    </a:lnTo>
                    <a:lnTo>
                      <a:pt x="1283" y="634"/>
                    </a:lnTo>
                    <a:lnTo>
                      <a:pt x="1316" y="646"/>
                    </a:lnTo>
                    <a:lnTo>
                      <a:pt x="1377" y="626"/>
                    </a:lnTo>
                    <a:close/>
                    <a:moveTo>
                      <a:pt x="1270" y="830"/>
                    </a:moveTo>
                    <a:lnTo>
                      <a:pt x="1294" y="814"/>
                    </a:lnTo>
                    <a:lnTo>
                      <a:pt x="1294" y="751"/>
                    </a:lnTo>
                    <a:lnTo>
                      <a:pt x="1240" y="740"/>
                    </a:lnTo>
                    <a:lnTo>
                      <a:pt x="1244" y="767"/>
                    </a:lnTo>
                    <a:lnTo>
                      <a:pt x="1270" y="789"/>
                    </a:lnTo>
                    <a:lnTo>
                      <a:pt x="1255" y="814"/>
                    </a:lnTo>
                    <a:lnTo>
                      <a:pt x="1270" y="830"/>
                    </a:lnTo>
                    <a:close/>
                    <a:moveTo>
                      <a:pt x="1002" y="928"/>
                    </a:moveTo>
                    <a:lnTo>
                      <a:pt x="1002" y="878"/>
                    </a:lnTo>
                    <a:lnTo>
                      <a:pt x="945" y="866"/>
                    </a:lnTo>
                    <a:lnTo>
                      <a:pt x="917" y="822"/>
                    </a:lnTo>
                    <a:lnTo>
                      <a:pt x="915" y="793"/>
                    </a:lnTo>
                    <a:lnTo>
                      <a:pt x="893" y="775"/>
                    </a:lnTo>
                    <a:lnTo>
                      <a:pt x="837" y="770"/>
                    </a:lnTo>
                    <a:lnTo>
                      <a:pt x="707" y="703"/>
                    </a:lnTo>
                    <a:lnTo>
                      <a:pt x="698" y="746"/>
                    </a:lnTo>
                    <a:lnTo>
                      <a:pt x="780" y="798"/>
                    </a:lnTo>
                    <a:lnTo>
                      <a:pt x="790" y="823"/>
                    </a:lnTo>
                    <a:lnTo>
                      <a:pt x="823" y="838"/>
                    </a:lnTo>
                    <a:lnTo>
                      <a:pt x="863" y="838"/>
                    </a:lnTo>
                    <a:lnTo>
                      <a:pt x="906" y="862"/>
                    </a:lnTo>
                    <a:lnTo>
                      <a:pt x="935" y="909"/>
                    </a:lnTo>
                    <a:lnTo>
                      <a:pt x="1002" y="928"/>
                    </a:lnTo>
                    <a:close/>
                    <a:moveTo>
                      <a:pt x="490" y="885"/>
                    </a:moveTo>
                    <a:lnTo>
                      <a:pt x="443" y="894"/>
                    </a:lnTo>
                    <a:lnTo>
                      <a:pt x="392" y="928"/>
                    </a:lnTo>
                    <a:lnTo>
                      <a:pt x="364" y="921"/>
                    </a:lnTo>
                    <a:lnTo>
                      <a:pt x="326" y="986"/>
                    </a:lnTo>
                    <a:lnTo>
                      <a:pt x="320" y="1015"/>
                    </a:lnTo>
                    <a:lnTo>
                      <a:pt x="347" y="1058"/>
                    </a:lnTo>
                    <a:lnTo>
                      <a:pt x="404" y="1079"/>
                    </a:lnTo>
                    <a:lnTo>
                      <a:pt x="435" y="1121"/>
                    </a:lnTo>
                    <a:lnTo>
                      <a:pt x="422" y="1176"/>
                    </a:lnTo>
                    <a:lnTo>
                      <a:pt x="433" y="1220"/>
                    </a:lnTo>
                    <a:lnTo>
                      <a:pt x="486" y="1248"/>
                    </a:lnTo>
                    <a:lnTo>
                      <a:pt x="515" y="1180"/>
                    </a:lnTo>
                    <a:lnTo>
                      <a:pt x="532" y="1203"/>
                    </a:lnTo>
                    <a:lnTo>
                      <a:pt x="561" y="1224"/>
                    </a:lnTo>
                    <a:lnTo>
                      <a:pt x="582" y="1276"/>
                    </a:lnTo>
                    <a:lnTo>
                      <a:pt x="591" y="1314"/>
                    </a:lnTo>
                    <a:lnTo>
                      <a:pt x="611" y="1315"/>
                    </a:lnTo>
                    <a:lnTo>
                      <a:pt x="619" y="1246"/>
                    </a:lnTo>
                    <a:lnTo>
                      <a:pt x="651" y="1231"/>
                    </a:lnTo>
                    <a:lnTo>
                      <a:pt x="677" y="1263"/>
                    </a:lnTo>
                    <a:lnTo>
                      <a:pt x="741" y="1298"/>
                    </a:lnTo>
                    <a:lnTo>
                      <a:pt x="727" y="1224"/>
                    </a:lnTo>
                    <a:lnTo>
                      <a:pt x="692" y="1126"/>
                    </a:lnTo>
                    <a:lnTo>
                      <a:pt x="662" y="1091"/>
                    </a:lnTo>
                    <a:lnTo>
                      <a:pt x="647" y="1052"/>
                    </a:lnTo>
                    <a:lnTo>
                      <a:pt x="715" y="1086"/>
                    </a:lnTo>
                    <a:lnTo>
                      <a:pt x="741" y="1099"/>
                    </a:lnTo>
                    <a:lnTo>
                      <a:pt x="794" y="1071"/>
                    </a:lnTo>
                    <a:lnTo>
                      <a:pt x="786" y="1046"/>
                    </a:lnTo>
                    <a:lnTo>
                      <a:pt x="740" y="1024"/>
                    </a:lnTo>
                    <a:lnTo>
                      <a:pt x="707" y="976"/>
                    </a:lnTo>
                    <a:lnTo>
                      <a:pt x="707" y="951"/>
                    </a:lnTo>
                    <a:lnTo>
                      <a:pt x="675" y="937"/>
                    </a:lnTo>
                    <a:lnTo>
                      <a:pt x="538" y="906"/>
                    </a:lnTo>
                    <a:lnTo>
                      <a:pt x="490" y="885"/>
                    </a:lnTo>
                    <a:close/>
                    <a:moveTo>
                      <a:pt x="1225" y="1142"/>
                    </a:moveTo>
                    <a:lnTo>
                      <a:pt x="1225" y="1087"/>
                    </a:lnTo>
                    <a:lnTo>
                      <a:pt x="1190" y="1114"/>
                    </a:lnTo>
                    <a:lnTo>
                      <a:pt x="1191" y="1144"/>
                    </a:lnTo>
                    <a:lnTo>
                      <a:pt x="1225" y="1142"/>
                    </a:lnTo>
                    <a:close/>
                    <a:moveTo>
                      <a:pt x="1074" y="986"/>
                    </a:moveTo>
                    <a:lnTo>
                      <a:pt x="1091" y="949"/>
                    </a:lnTo>
                    <a:lnTo>
                      <a:pt x="1039" y="913"/>
                    </a:lnTo>
                    <a:lnTo>
                      <a:pt x="1049" y="951"/>
                    </a:lnTo>
                    <a:lnTo>
                      <a:pt x="1074" y="986"/>
                    </a:lnTo>
                    <a:close/>
                    <a:moveTo>
                      <a:pt x="1240" y="205"/>
                    </a:moveTo>
                    <a:lnTo>
                      <a:pt x="1247" y="105"/>
                    </a:lnTo>
                    <a:lnTo>
                      <a:pt x="1278" y="74"/>
                    </a:lnTo>
                    <a:lnTo>
                      <a:pt x="1277" y="39"/>
                    </a:lnTo>
                    <a:lnTo>
                      <a:pt x="1231" y="0"/>
                    </a:lnTo>
                    <a:lnTo>
                      <a:pt x="1191" y="7"/>
                    </a:lnTo>
                    <a:lnTo>
                      <a:pt x="1195" y="73"/>
                    </a:lnTo>
                    <a:lnTo>
                      <a:pt x="1152" y="114"/>
                    </a:lnTo>
                    <a:lnTo>
                      <a:pt x="1086" y="137"/>
                    </a:lnTo>
                    <a:lnTo>
                      <a:pt x="957" y="109"/>
                    </a:lnTo>
                    <a:lnTo>
                      <a:pt x="922" y="86"/>
                    </a:lnTo>
                    <a:lnTo>
                      <a:pt x="883" y="88"/>
                    </a:lnTo>
                    <a:lnTo>
                      <a:pt x="780" y="133"/>
                    </a:lnTo>
                    <a:lnTo>
                      <a:pt x="701" y="138"/>
                    </a:lnTo>
                    <a:lnTo>
                      <a:pt x="645" y="154"/>
                    </a:lnTo>
                    <a:lnTo>
                      <a:pt x="602" y="160"/>
                    </a:lnTo>
                    <a:lnTo>
                      <a:pt x="533" y="215"/>
                    </a:lnTo>
                    <a:lnTo>
                      <a:pt x="463" y="220"/>
                    </a:lnTo>
                    <a:lnTo>
                      <a:pt x="403" y="248"/>
                    </a:lnTo>
                    <a:lnTo>
                      <a:pt x="366" y="283"/>
                    </a:lnTo>
                    <a:lnTo>
                      <a:pt x="244" y="306"/>
                    </a:lnTo>
                    <a:lnTo>
                      <a:pt x="255" y="382"/>
                    </a:lnTo>
                    <a:lnTo>
                      <a:pt x="214" y="424"/>
                    </a:lnTo>
                    <a:lnTo>
                      <a:pt x="187" y="480"/>
                    </a:lnTo>
                    <a:lnTo>
                      <a:pt x="154" y="506"/>
                    </a:lnTo>
                    <a:lnTo>
                      <a:pt x="145" y="543"/>
                    </a:lnTo>
                    <a:lnTo>
                      <a:pt x="105" y="587"/>
                    </a:lnTo>
                    <a:lnTo>
                      <a:pt x="128" y="646"/>
                    </a:lnTo>
                    <a:lnTo>
                      <a:pt x="165" y="668"/>
                    </a:lnTo>
                    <a:lnTo>
                      <a:pt x="225" y="748"/>
                    </a:lnTo>
                    <a:lnTo>
                      <a:pt x="231" y="716"/>
                    </a:lnTo>
                    <a:lnTo>
                      <a:pt x="286" y="734"/>
                    </a:lnTo>
                    <a:lnTo>
                      <a:pt x="300" y="762"/>
                    </a:lnTo>
                    <a:lnTo>
                      <a:pt x="227" y="767"/>
                    </a:lnTo>
                    <a:lnTo>
                      <a:pt x="278" y="826"/>
                    </a:lnTo>
                    <a:lnTo>
                      <a:pt x="317" y="889"/>
                    </a:lnTo>
                    <a:lnTo>
                      <a:pt x="409" y="882"/>
                    </a:lnTo>
                    <a:lnTo>
                      <a:pt x="472" y="869"/>
                    </a:lnTo>
                    <a:lnTo>
                      <a:pt x="516" y="874"/>
                    </a:lnTo>
                    <a:lnTo>
                      <a:pt x="561" y="865"/>
                    </a:lnTo>
                    <a:lnTo>
                      <a:pt x="598" y="874"/>
                    </a:lnTo>
                    <a:lnTo>
                      <a:pt x="617" y="855"/>
                    </a:lnTo>
                    <a:lnTo>
                      <a:pt x="672" y="894"/>
                    </a:lnTo>
                    <a:lnTo>
                      <a:pt x="714" y="896"/>
                    </a:lnTo>
                    <a:lnTo>
                      <a:pt x="710" y="924"/>
                    </a:lnTo>
                    <a:lnTo>
                      <a:pt x="675" y="937"/>
                    </a:lnTo>
                    <a:lnTo>
                      <a:pt x="707" y="951"/>
                    </a:lnTo>
                    <a:lnTo>
                      <a:pt x="807" y="933"/>
                    </a:lnTo>
                    <a:lnTo>
                      <a:pt x="850" y="972"/>
                    </a:lnTo>
                    <a:lnTo>
                      <a:pt x="902" y="998"/>
                    </a:lnTo>
                    <a:lnTo>
                      <a:pt x="883" y="873"/>
                    </a:lnTo>
                    <a:lnTo>
                      <a:pt x="806" y="842"/>
                    </a:lnTo>
                    <a:lnTo>
                      <a:pt x="731" y="783"/>
                    </a:lnTo>
                    <a:lnTo>
                      <a:pt x="638" y="767"/>
                    </a:lnTo>
                    <a:lnTo>
                      <a:pt x="578" y="732"/>
                    </a:lnTo>
                    <a:lnTo>
                      <a:pt x="660" y="707"/>
                    </a:lnTo>
                    <a:lnTo>
                      <a:pt x="637" y="664"/>
                    </a:lnTo>
                    <a:lnTo>
                      <a:pt x="642" y="634"/>
                    </a:lnTo>
                    <a:lnTo>
                      <a:pt x="675" y="637"/>
                    </a:lnTo>
                    <a:lnTo>
                      <a:pt x="688" y="677"/>
                    </a:lnTo>
                    <a:lnTo>
                      <a:pt x="720" y="668"/>
                    </a:lnTo>
                    <a:lnTo>
                      <a:pt x="688" y="610"/>
                    </a:lnTo>
                    <a:lnTo>
                      <a:pt x="621" y="562"/>
                    </a:lnTo>
                    <a:lnTo>
                      <a:pt x="602" y="514"/>
                    </a:lnTo>
                    <a:lnTo>
                      <a:pt x="574" y="492"/>
                    </a:lnTo>
                    <a:lnTo>
                      <a:pt x="561" y="406"/>
                    </a:lnTo>
                    <a:lnTo>
                      <a:pt x="565" y="359"/>
                    </a:lnTo>
                    <a:lnTo>
                      <a:pt x="612" y="339"/>
                    </a:lnTo>
                    <a:lnTo>
                      <a:pt x="602" y="362"/>
                    </a:lnTo>
                    <a:lnTo>
                      <a:pt x="692" y="417"/>
                    </a:lnTo>
                    <a:lnTo>
                      <a:pt x="715" y="456"/>
                    </a:lnTo>
                    <a:lnTo>
                      <a:pt x="754" y="486"/>
                    </a:lnTo>
                    <a:lnTo>
                      <a:pt x="773" y="471"/>
                    </a:lnTo>
                    <a:lnTo>
                      <a:pt x="727" y="416"/>
                    </a:lnTo>
                    <a:lnTo>
                      <a:pt x="776" y="420"/>
                    </a:lnTo>
                    <a:lnTo>
                      <a:pt x="831" y="472"/>
                    </a:lnTo>
                    <a:lnTo>
                      <a:pt x="823" y="433"/>
                    </a:lnTo>
                    <a:lnTo>
                      <a:pt x="780" y="409"/>
                    </a:lnTo>
                    <a:lnTo>
                      <a:pt x="793" y="381"/>
                    </a:lnTo>
                    <a:lnTo>
                      <a:pt x="849" y="386"/>
                    </a:lnTo>
                    <a:lnTo>
                      <a:pt x="892" y="412"/>
                    </a:lnTo>
                    <a:lnTo>
                      <a:pt x="841" y="365"/>
                    </a:lnTo>
                    <a:lnTo>
                      <a:pt x="788" y="351"/>
                    </a:lnTo>
                    <a:lnTo>
                      <a:pt x="758" y="329"/>
                    </a:lnTo>
                    <a:lnTo>
                      <a:pt x="806" y="291"/>
                    </a:lnTo>
                    <a:lnTo>
                      <a:pt x="862" y="275"/>
                    </a:lnTo>
                    <a:lnTo>
                      <a:pt x="893" y="236"/>
                    </a:lnTo>
                    <a:lnTo>
                      <a:pt x="932" y="246"/>
                    </a:lnTo>
                    <a:lnTo>
                      <a:pt x="1006" y="212"/>
                    </a:lnTo>
                    <a:lnTo>
                      <a:pt x="1177" y="232"/>
                    </a:lnTo>
                    <a:lnTo>
                      <a:pt x="1210" y="254"/>
                    </a:lnTo>
                    <a:lnTo>
                      <a:pt x="1240" y="20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8" name="Freeform 103"/>
              <p:cNvSpPr>
                <a:spLocks/>
              </p:cNvSpPr>
              <p:nvPr/>
            </p:nvSpPr>
            <p:spPr bwMode="auto">
              <a:xfrm>
                <a:off x="2222277" y="6151318"/>
                <a:ext cx="24228" cy="21277"/>
              </a:xfrm>
              <a:custGeom>
                <a:avLst/>
                <a:gdLst>
                  <a:gd name="T0" fmla="*/ 25753182 w 82"/>
                  <a:gd name="T1" fmla="*/ 16822929 h 83"/>
                  <a:gd name="T2" fmla="*/ 25753182 w 82"/>
                  <a:gd name="T3" fmla="*/ 16822929 h 83"/>
                  <a:gd name="T4" fmla="*/ 25753182 w 82"/>
                  <a:gd name="T5" fmla="*/ 0 h 83"/>
                  <a:gd name="T6" fmla="*/ 0 w 82"/>
                  <a:gd name="T7" fmla="*/ 16822929 h 83"/>
                  <a:gd name="T8" fmla="*/ 25753182 w 82"/>
                  <a:gd name="T9" fmla="*/ 16822929 h 83"/>
                  <a:gd name="T10" fmla="*/ 25753182 w 82"/>
                  <a:gd name="T11" fmla="*/ 16822929 h 83"/>
                  <a:gd name="T12" fmla="*/ 25753182 w 82"/>
                  <a:gd name="T13" fmla="*/ 16822929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" h="83">
                    <a:moveTo>
                      <a:pt x="82" y="83"/>
                    </a:moveTo>
                    <a:lnTo>
                      <a:pt x="48" y="13"/>
                    </a:lnTo>
                    <a:lnTo>
                      <a:pt x="26" y="0"/>
                    </a:lnTo>
                    <a:lnTo>
                      <a:pt x="0" y="8"/>
                    </a:lnTo>
                    <a:lnTo>
                      <a:pt x="36" y="67"/>
                    </a:lnTo>
                    <a:lnTo>
                      <a:pt x="82" y="8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" name="Freeform 104"/>
              <p:cNvSpPr>
                <a:spLocks/>
              </p:cNvSpPr>
              <p:nvPr/>
            </p:nvSpPr>
            <p:spPr bwMode="auto">
              <a:xfrm>
                <a:off x="2268959" y="6229335"/>
                <a:ext cx="25409" cy="19251"/>
              </a:xfrm>
              <a:custGeom>
                <a:avLst/>
                <a:gdLst>
                  <a:gd name="T0" fmla="*/ 25751431 w 86"/>
                  <a:gd name="T1" fmla="*/ 16932410 h 75"/>
                  <a:gd name="T2" fmla="*/ 25751431 w 86"/>
                  <a:gd name="T3" fmla="*/ 16932410 h 75"/>
                  <a:gd name="T4" fmla="*/ 25751431 w 86"/>
                  <a:gd name="T5" fmla="*/ 16932410 h 75"/>
                  <a:gd name="T6" fmla="*/ 25751431 w 86"/>
                  <a:gd name="T7" fmla="*/ 0 h 75"/>
                  <a:gd name="T8" fmla="*/ 0 w 86"/>
                  <a:gd name="T9" fmla="*/ 16932410 h 75"/>
                  <a:gd name="T10" fmla="*/ 25751431 w 86"/>
                  <a:gd name="T11" fmla="*/ 16932410 h 75"/>
                  <a:gd name="T12" fmla="*/ 25751431 w 86"/>
                  <a:gd name="T13" fmla="*/ 16932410 h 75"/>
                  <a:gd name="T14" fmla="*/ 25751431 w 86"/>
                  <a:gd name="T15" fmla="*/ 16932410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6" h="75">
                    <a:moveTo>
                      <a:pt x="77" y="75"/>
                    </a:moveTo>
                    <a:lnTo>
                      <a:pt x="86" y="47"/>
                    </a:lnTo>
                    <a:lnTo>
                      <a:pt x="59" y="31"/>
                    </a:lnTo>
                    <a:lnTo>
                      <a:pt x="47" y="0"/>
                    </a:lnTo>
                    <a:lnTo>
                      <a:pt x="0" y="36"/>
                    </a:lnTo>
                    <a:lnTo>
                      <a:pt x="30" y="64"/>
                    </a:lnTo>
                    <a:lnTo>
                      <a:pt x="77" y="7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" name="Freeform 105"/>
              <p:cNvSpPr>
                <a:spLocks/>
              </p:cNvSpPr>
              <p:nvPr/>
            </p:nvSpPr>
            <p:spPr bwMode="auto">
              <a:xfrm>
                <a:off x="2493508" y="6073808"/>
                <a:ext cx="16546" cy="12665"/>
              </a:xfrm>
              <a:custGeom>
                <a:avLst/>
                <a:gdLst>
                  <a:gd name="T0" fmla="*/ 0 w 58"/>
                  <a:gd name="T1" fmla="*/ 16232731 h 50"/>
                  <a:gd name="T2" fmla="*/ 0 w 58"/>
                  <a:gd name="T3" fmla="*/ 0 h 50"/>
                  <a:gd name="T4" fmla="*/ 0 w 58"/>
                  <a:gd name="T5" fmla="*/ 16232731 h 50"/>
                  <a:gd name="T6" fmla="*/ 0 w 58"/>
                  <a:gd name="T7" fmla="*/ 16232731 h 50"/>
                  <a:gd name="T8" fmla="*/ 0 w 58"/>
                  <a:gd name="T9" fmla="*/ 16232731 h 50"/>
                  <a:gd name="T10" fmla="*/ 0 w 58"/>
                  <a:gd name="T11" fmla="*/ 16232731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50">
                    <a:moveTo>
                      <a:pt x="58" y="34"/>
                    </a:moveTo>
                    <a:lnTo>
                      <a:pt x="28" y="0"/>
                    </a:lnTo>
                    <a:lnTo>
                      <a:pt x="0" y="30"/>
                    </a:lnTo>
                    <a:lnTo>
                      <a:pt x="26" y="50"/>
                    </a:lnTo>
                    <a:lnTo>
                      <a:pt x="58" y="3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" name="Freeform 106"/>
              <p:cNvSpPr>
                <a:spLocks/>
              </p:cNvSpPr>
              <p:nvPr/>
            </p:nvSpPr>
            <p:spPr bwMode="auto">
              <a:xfrm>
                <a:off x="2529554" y="6118389"/>
                <a:ext cx="15364" cy="10132"/>
              </a:xfrm>
              <a:custGeom>
                <a:avLst/>
                <a:gdLst>
                  <a:gd name="T0" fmla="*/ 0 w 53"/>
                  <a:gd name="T1" fmla="*/ 0 h 41"/>
                  <a:gd name="T2" fmla="*/ 0 w 53"/>
                  <a:gd name="T3" fmla="*/ 0 h 41"/>
                  <a:gd name="T4" fmla="*/ 0 w 53"/>
                  <a:gd name="T5" fmla="*/ 0 h 41"/>
                  <a:gd name="T6" fmla="*/ 0 w 53"/>
                  <a:gd name="T7" fmla="*/ 0 h 41"/>
                  <a:gd name="T8" fmla="*/ 0 w 53"/>
                  <a:gd name="T9" fmla="*/ 0 h 41"/>
                  <a:gd name="T10" fmla="*/ 0 w 53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41">
                    <a:moveTo>
                      <a:pt x="53" y="0"/>
                    </a:moveTo>
                    <a:lnTo>
                      <a:pt x="4" y="10"/>
                    </a:lnTo>
                    <a:lnTo>
                      <a:pt x="0" y="41"/>
                    </a:lnTo>
                    <a:lnTo>
                      <a:pt x="49" y="41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2" name="Freeform 107"/>
              <p:cNvSpPr>
                <a:spLocks/>
              </p:cNvSpPr>
              <p:nvPr/>
            </p:nvSpPr>
            <p:spPr bwMode="auto">
              <a:xfrm>
                <a:off x="2583327" y="6143213"/>
                <a:ext cx="46092" cy="26343"/>
              </a:xfrm>
              <a:custGeom>
                <a:avLst/>
                <a:gdLst>
                  <a:gd name="T0" fmla="*/ 26784241 w 154"/>
                  <a:gd name="T1" fmla="*/ 0 h 105"/>
                  <a:gd name="T2" fmla="*/ 26784241 w 154"/>
                  <a:gd name="T3" fmla="*/ 0 h 105"/>
                  <a:gd name="T4" fmla="*/ 26784241 w 154"/>
                  <a:gd name="T5" fmla="*/ 0 h 105"/>
                  <a:gd name="T6" fmla="*/ 0 w 154"/>
                  <a:gd name="T7" fmla="*/ 0 h 105"/>
                  <a:gd name="T8" fmla="*/ 26784241 w 154"/>
                  <a:gd name="T9" fmla="*/ 0 h 105"/>
                  <a:gd name="T10" fmla="*/ 26784241 w 154"/>
                  <a:gd name="T11" fmla="*/ 0 h 105"/>
                  <a:gd name="T12" fmla="*/ 26784241 w 154"/>
                  <a:gd name="T13" fmla="*/ 0 h 105"/>
                  <a:gd name="T14" fmla="*/ 26784241 w 154"/>
                  <a:gd name="T15" fmla="*/ 0 h 105"/>
                  <a:gd name="T16" fmla="*/ 26784241 w 154"/>
                  <a:gd name="T17" fmla="*/ 0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4" h="105">
                    <a:moveTo>
                      <a:pt x="154" y="85"/>
                    </a:moveTo>
                    <a:lnTo>
                      <a:pt x="88" y="0"/>
                    </a:lnTo>
                    <a:lnTo>
                      <a:pt x="4" y="49"/>
                    </a:lnTo>
                    <a:lnTo>
                      <a:pt x="0" y="77"/>
                    </a:lnTo>
                    <a:lnTo>
                      <a:pt x="71" y="58"/>
                    </a:lnTo>
                    <a:lnTo>
                      <a:pt x="60" y="93"/>
                    </a:lnTo>
                    <a:lnTo>
                      <a:pt x="93" y="105"/>
                    </a:lnTo>
                    <a:lnTo>
                      <a:pt x="154" y="8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" name="Freeform 108"/>
              <p:cNvSpPr>
                <a:spLocks/>
              </p:cNvSpPr>
              <p:nvPr/>
            </p:nvSpPr>
            <p:spPr bwMode="auto">
              <a:xfrm>
                <a:off x="2588645" y="6193366"/>
                <a:ext cx="15955" cy="22797"/>
              </a:xfrm>
              <a:custGeom>
                <a:avLst/>
                <a:gdLst>
                  <a:gd name="T0" fmla="*/ 25753143 w 54"/>
                  <a:gd name="T1" fmla="*/ 16232731 h 90"/>
                  <a:gd name="T2" fmla="*/ 25753143 w 54"/>
                  <a:gd name="T3" fmla="*/ 16232731 h 90"/>
                  <a:gd name="T4" fmla="*/ 25753143 w 54"/>
                  <a:gd name="T5" fmla="*/ 16232731 h 90"/>
                  <a:gd name="T6" fmla="*/ 0 w 54"/>
                  <a:gd name="T7" fmla="*/ 0 h 90"/>
                  <a:gd name="T8" fmla="*/ 25753143 w 54"/>
                  <a:gd name="T9" fmla="*/ 16232731 h 90"/>
                  <a:gd name="T10" fmla="*/ 25753143 w 54"/>
                  <a:gd name="T11" fmla="*/ 16232731 h 90"/>
                  <a:gd name="T12" fmla="*/ 25753143 w 54"/>
                  <a:gd name="T13" fmla="*/ 16232731 h 90"/>
                  <a:gd name="T14" fmla="*/ 25753143 w 54"/>
                  <a:gd name="T15" fmla="*/ 16232731 h 90"/>
                  <a:gd name="T16" fmla="*/ 25753143 w 54"/>
                  <a:gd name="T17" fmla="*/ 16232731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90">
                    <a:moveTo>
                      <a:pt x="30" y="90"/>
                    </a:moveTo>
                    <a:lnTo>
                      <a:pt x="54" y="74"/>
                    </a:lnTo>
                    <a:lnTo>
                      <a:pt x="54" y="11"/>
                    </a:lnTo>
                    <a:lnTo>
                      <a:pt x="0" y="0"/>
                    </a:lnTo>
                    <a:lnTo>
                      <a:pt x="4" y="27"/>
                    </a:lnTo>
                    <a:lnTo>
                      <a:pt x="30" y="49"/>
                    </a:lnTo>
                    <a:lnTo>
                      <a:pt x="15" y="74"/>
                    </a:lnTo>
                    <a:lnTo>
                      <a:pt x="30" y="9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4" name="Freeform 109"/>
              <p:cNvSpPr>
                <a:spLocks/>
              </p:cNvSpPr>
              <p:nvPr/>
            </p:nvSpPr>
            <p:spPr bwMode="auto">
              <a:xfrm>
                <a:off x="2428507" y="6184248"/>
                <a:ext cx="89819" cy="56739"/>
              </a:xfrm>
              <a:custGeom>
                <a:avLst/>
                <a:gdLst>
                  <a:gd name="T0" fmla="*/ 25752053 w 304"/>
                  <a:gd name="T1" fmla="*/ 0 h 225"/>
                  <a:gd name="T2" fmla="*/ 25752053 w 304"/>
                  <a:gd name="T3" fmla="*/ 0 h 225"/>
                  <a:gd name="T4" fmla="*/ 25752053 w 304"/>
                  <a:gd name="T5" fmla="*/ 0 h 225"/>
                  <a:gd name="T6" fmla="*/ 25752053 w 304"/>
                  <a:gd name="T7" fmla="*/ 0 h 225"/>
                  <a:gd name="T8" fmla="*/ 25752053 w 304"/>
                  <a:gd name="T9" fmla="*/ 0 h 225"/>
                  <a:gd name="T10" fmla="*/ 25752053 w 304"/>
                  <a:gd name="T11" fmla="*/ 0 h 225"/>
                  <a:gd name="T12" fmla="*/ 25752053 w 304"/>
                  <a:gd name="T13" fmla="*/ 0 h 225"/>
                  <a:gd name="T14" fmla="*/ 25752053 w 304"/>
                  <a:gd name="T15" fmla="*/ 0 h 225"/>
                  <a:gd name="T16" fmla="*/ 0 w 304"/>
                  <a:gd name="T17" fmla="*/ 0 h 225"/>
                  <a:gd name="T18" fmla="*/ 25752053 w 304"/>
                  <a:gd name="T19" fmla="*/ 0 h 225"/>
                  <a:gd name="T20" fmla="*/ 25752053 w 304"/>
                  <a:gd name="T21" fmla="*/ 0 h 225"/>
                  <a:gd name="T22" fmla="*/ 25752053 w 304"/>
                  <a:gd name="T23" fmla="*/ 0 h 225"/>
                  <a:gd name="T24" fmla="*/ 25752053 w 304"/>
                  <a:gd name="T25" fmla="*/ 0 h 225"/>
                  <a:gd name="T26" fmla="*/ 25752053 w 304"/>
                  <a:gd name="T27" fmla="*/ 0 h 225"/>
                  <a:gd name="T28" fmla="*/ 25752053 w 304"/>
                  <a:gd name="T29" fmla="*/ 0 h 225"/>
                  <a:gd name="T30" fmla="*/ 25752053 w 304"/>
                  <a:gd name="T31" fmla="*/ 0 h 225"/>
                  <a:gd name="T32" fmla="*/ 25752053 w 304"/>
                  <a:gd name="T33" fmla="*/ 0 h 2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04" h="225">
                    <a:moveTo>
                      <a:pt x="304" y="225"/>
                    </a:moveTo>
                    <a:lnTo>
                      <a:pt x="304" y="175"/>
                    </a:lnTo>
                    <a:lnTo>
                      <a:pt x="247" y="163"/>
                    </a:lnTo>
                    <a:lnTo>
                      <a:pt x="219" y="119"/>
                    </a:lnTo>
                    <a:lnTo>
                      <a:pt x="217" y="90"/>
                    </a:lnTo>
                    <a:lnTo>
                      <a:pt x="195" y="72"/>
                    </a:lnTo>
                    <a:lnTo>
                      <a:pt x="139" y="67"/>
                    </a:lnTo>
                    <a:lnTo>
                      <a:pt x="9" y="0"/>
                    </a:lnTo>
                    <a:lnTo>
                      <a:pt x="0" y="43"/>
                    </a:lnTo>
                    <a:lnTo>
                      <a:pt x="82" y="95"/>
                    </a:lnTo>
                    <a:lnTo>
                      <a:pt x="92" y="120"/>
                    </a:lnTo>
                    <a:lnTo>
                      <a:pt x="125" y="135"/>
                    </a:lnTo>
                    <a:lnTo>
                      <a:pt x="165" y="135"/>
                    </a:lnTo>
                    <a:lnTo>
                      <a:pt x="208" y="159"/>
                    </a:lnTo>
                    <a:lnTo>
                      <a:pt x="237" y="206"/>
                    </a:lnTo>
                    <a:lnTo>
                      <a:pt x="304" y="22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" name="Freeform 110"/>
              <p:cNvSpPr>
                <a:spLocks/>
              </p:cNvSpPr>
              <p:nvPr/>
            </p:nvSpPr>
            <p:spPr bwMode="auto">
              <a:xfrm>
                <a:off x="2316824" y="6230348"/>
                <a:ext cx="140047" cy="108920"/>
              </a:xfrm>
              <a:custGeom>
                <a:avLst/>
                <a:gdLst>
                  <a:gd name="T0" fmla="*/ 25752102 w 474"/>
                  <a:gd name="T1" fmla="*/ 0 h 430"/>
                  <a:gd name="T2" fmla="*/ 25752102 w 474"/>
                  <a:gd name="T3" fmla="*/ 16232880 h 430"/>
                  <a:gd name="T4" fmla="*/ 25752102 w 474"/>
                  <a:gd name="T5" fmla="*/ 16232880 h 430"/>
                  <a:gd name="T6" fmla="*/ 25752102 w 474"/>
                  <a:gd name="T7" fmla="*/ 16232880 h 430"/>
                  <a:gd name="T8" fmla="*/ 25752102 w 474"/>
                  <a:gd name="T9" fmla="*/ 16232880 h 430"/>
                  <a:gd name="T10" fmla="*/ 0 w 474"/>
                  <a:gd name="T11" fmla="*/ 16232880 h 430"/>
                  <a:gd name="T12" fmla="*/ 25752102 w 474"/>
                  <a:gd name="T13" fmla="*/ 16232880 h 430"/>
                  <a:gd name="T14" fmla="*/ 25752102 w 474"/>
                  <a:gd name="T15" fmla="*/ 16232880 h 430"/>
                  <a:gd name="T16" fmla="*/ 25752102 w 474"/>
                  <a:gd name="T17" fmla="*/ 16232880 h 430"/>
                  <a:gd name="T18" fmla="*/ 25752102 w 474"/>
                  <a:gd name="T19" fmla="*/ 16232880 h 430"/>
                  <a:gd name="T20" fmla="*/ 25752102 w 474"/>
                  <a:gd name="T21" fmla="*/ 16232880 h 430"/>
                  <a:gd name="T22" fmla="*/ 25752102 w 474"/>
                  <a:gd name="T23" fmla="*/ 16232880 h 430"/>
                  <a:gd name="T24" fmla="*/ 25752102 w 474"/>
                  <a:gd name="T25" fmla="*/ 16232880 h 430"/>
                  <a:gd name="T26" fmla="*/ 25752102 w 474"/>
                  <a:gd name="T27" fmla="*/ 16232880 h 430"/>
                  <a:gd name="T28" fmla="*/ 25752102 w 474"/>
                  <a:gd name="T29" fmla="*/ 16232880 h 430"/>
                  <a:gd name="T30" fmla="*/ 25752102 w 474"/>
                  <a:gd name="T31" fmla="*/ 16232880 h 430"/>
                  <a:gd name="T32" fmla="*/ 25752102 w 474"/>
                  <a:gd name="T33" fmla="*/ 16232880 h 430"/>
                  <a:gd name="T34" fmla="*/ 25752102 w 474"/>
                  <a:gd name="T35" fmla="*/ 16232880 h 430"/>
                  <a:gd name="T36" fmla="*/ 25752102 w 474"/>
                  <a:gd name="T37" fmla="*/ 16232880 h 430"/>
                  <a:gd name="T38" fmla="*/ 25752102 w 474"/>
                  <a:gd name="T39" fmla="*/ 16232880 h 430"/>
                  <a:gd name="T40" fmla="*/ 25752102 w 474"/>
                  <a:gd name="T41" fmla="*/ 16232880 h 430"/>
                  <a:gd name="T42" fmla="*/ 25752102 w 474"/>
                  <a:gd name="T43" fmla="*/ 16232880 h 430"/>
                  <a:gd name="T44" fmla="*/ 25752102 w 474"/>
                  <a:gd name="T45" fmla="*/ 16232880 h 430"/>
                  <a:gd name="T46" fmla="*/ 25752102 w 474"/>
                  <a:gd name="T47" fmla="*/ 16232880 h 430"/>
                  <a:gd name="T48" fmla="*/ 25752102 w 474"/>
                  <a:gd name="T49" fmla="*/ 16232880 h 430"/>
                  <a:gd name="T50" fmla="*/ 25752102 w 474"/>
                  <a:gd name="T51" fmla="*/ 16232880 h 430"/>
                  <a:gd name="T52" fmla="*/ 25752102 w 474"/>
                  <a:gd name="T53" fmla="*/ 16232880 h 430"/>
                  <a:gd name="T54" fmla="*/ 25752102 w 474"/>
                  <a:gd name="T55" fmla="*/ 16232880 h 430"/>
                  <a:gd name="T56" fmla="*/ 25752102 w 474"/>
                  <a:gd name="T57" fmla="*/ 16232880 h 430"/>
                  <a:gd name="T58" fmla="*/ 25752102 w 474"/>
                  <a:gd name="T59" fmla="*/ 16232880 h 430"/>
                  <a:gd name="T60" fmla="*/ 25752102 w 474"/>
                  <a:gd name="T61" fmla="*/ 16232880 h 430"/>
                  <a:gd name="T62" fmla="*/ 25752102 w 474"/>
                  <a:gd name="T63" fmla="*/ 16232880 h 430"/>
                  <a:gd name="T64" fmla="*/ 25752102 w 474"/>
                  <a:gd name="T65" fmla="*/ 16232880 h 430"/>
                  <a:gd name="T66" fmla="*/ 25752102 w 474"/>
                  <a:gd name="T67" fmla="*/ 16232880 h 430"/>
                  <a:gd name="T68" fmla="*/ 25752102 w 474"/>
                  <a:gd name="T69" fmla="*/ 16232880 h 430"/>
                  <a:gd name="T70" fmla="*/ 25752102 w 474"/>
                  <a:gd name="T71" fmla="*/ 0 h 430"/>
                  <a:gd name="T72" fmla="*/ 25752102 w 474"/>
                  <a:gd name="T73" fmla="*/ 0 h 4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74" h="430">
                    <a:moveTo>
                      <a:pt x="170" y="0"/>
                    </a:moveTo>
                    <a:lnTo>
                      <a:pt x="123" y="9"/>
                    </a:lnTo>
                    <a:lnTo>
                      <a:pt x="72" y="43"/>
                    </a:lnTo>
                    <a:lnTo>
                      <a:pt x="44" y="36"/>
                    </a:lnTo>
                    <a:lnTo>
                      <a:pt x="6" y="101"/>
                    </a:lnTo>
                    <a:lnTo>
                      <a:pt x="0" y="130"/>
                    </a:lnTo>
                    <a:lnTo>
                      <a:pt x="27" y="173"/>
                    </a:lnTo>
                    <a:lnTo>
                      <a:pt x="84" y="194"/>
                    </a:lnTo>
                    <a:lnTo>
                      <a:pt x="115" y="236"/>
                    </a:lnTo>
                    <a:lnTo>
                      <a:pt x="102" y="291"/>
                    </a:lnTo>
                    <a:lnTo>
                      <a:pt x="113" y="335"/>
                    </a:lnTo>
                    <a:lnTo>
                      <a:pt x="166" y="363"/>
                    </a:lnTo>
                    <a:lnTo>
                      <a:pt x="195" y="295"/>
                    </a:lnTo>
                    <a:lnTo>
                      <a:pt x="212" y="318"/>
                    </a:lnTo>
                    <a:lnTo>
                      <a:pt x="241" y="339"/>
                    </a:lnTo>
                    <a:lnTo>
                      <a:pt x="262" y="391"/>
                    </a:lnTo>
                    <a:lnTo>
                      <a:pt x="271" y="429"/>
                    </a:lnTo>
                    <a:lnTo>
                      <a:pt x="291" y="430"/>
                    </a:lnTo>
                    <a:lnTo>
                      <a:pt x="299" y="361"/>
                    </a:lnTo>
                    <a:lnTo>
                      <a:pt x="331" y="346"/>
                    </a:lnTo>
                    <a:lnTo>
                      <a:pt x="357" y="378"/>
                    </a:lnTo>
                    <a:lnTo>
                      <a:pt x="421" y="413"/>
                    </a:lnTo>
                    <a:lnTo>
                      <a:pt x="407" y="339"/>
                    </a:lnTo>
                    <a:lnTo>
                      <a:pt x="372" y="241"/>
                    </a:lnTo>
                    <a:lnTo>
                      <a:pt x="342" y="206"/>
                    </a:lnTo>
                    <a:lnTo>
                      <a:pt x="327" y="167"/>
                    </a:lnTo>
                    <a:lnTo>
                      <a:pt x="395" y="201"/>
                    </a:lnTo>
                    <a:lnTo>
                      <a:pt x="421" y="214"/>
                    </a:lnTo>
                    <a:lnTo>
                      <a:pt x="474" y="186"/>
                    </a:lnTo>
                    <a:lnTo>
                      <a:pt x="466" y="161"/>
                    </a:lnTo>
                    <a:lnTo>
                      <a:pt x="420" y="139"/>
                    </a:lnTo>
                    <a:lnTo>
                      <a:pt x="387" y="91"/>
                    </a:lnTo>
                    <a:lnTo>
                      <a:pt x="387" y="66"/>
                    </a:lnTo>
                    <a:lnTo>
                      <a:pt x="355" y="52"/>
                    </a:lnTo>
                    <a:lnTo>
                      <a:pt x="218" y="21"/>
                    </a:lnTo>
                    <a:lnTo>
                      <a:pt x="17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" name="Freeform 111"/>
              <p:cNvSpPr>
                <a:spLocks/>
              </p:cNvSpPr>
              <p:nvPr/>
            </p:nvSpPr>
            <p:spPr bwMode="auto">
              <a:xfrm>
                <a:off x="2573873" y="6281515"/>
                <a:ext cx="10637" cy="14691"/>
              </a:xfrm>
              <a:custGeom>
                <a:avLst/>
                <a:gdLst>
                  <a:gd name="T0" fmla="*/ 28078641 w 35"/>
                  <a:gd name="T1" fmla="*/ 17138469 h 57"/>
                  <a:gd name="T2" fmla="*/ 28078641 w 35"/>
                  <a:gd name="T3" fmla="*/ 0 h 57"/>
                  <a:gd name="T4" fmla="*/ 0 w 35"/>
                  <a:gd name="T5" fmla="*/ 17138469 h 57"/>
                  <a:gd name="T6" fmla="*/ 28078641 w 35"/>
                  <a:gd name="T7" fmla="*/ 17138469 h 57"/>
                  <a:gd name="T8" fmla="*/ 28078641 w 35"/>
                  <a:gd name="T9" fmla="*/ 17138469 h 57"/>
                  <a:gd name="T10" fmla="*/ 28078641 w 35"/>
                  <a:gd name="T11" fmla="*/ 17138469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57">
                    <a:moveTo>
                      <a:pt x="35" y="55"/>
                    </a:moveTo>
                    <a:lnTo>
                      <a:pt x="35" y="0"/>
                    </a:lnTo>
                    <a:lnTo>
                      <a:pt x="0" y="27"/>
                    </a:lnTo>
                    <a:lnTo>
                      <a:pt x="1" y="57"/>
                    </a:lnTo>
                    <a:lnTo>
                      <a:pt x="35" y="5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7" name="Freeform 112"/>
              <p:cNvSpPr>
                <a:spLocks/>
              </p:cNvSpPr>
              <p:nvPr/>
            </p:nvSpPr>
            <p:spPr bwMode="auto">
              <a:xfrm>
                <a:off x="2529554" y="6237441"/>
                <a:ext cx="14773" cy="18744"/>
              </a:xfrm>
              <a:custGeom>
                <a:avLst/>
                <a:gdLst>
                  <a:gd name="T0" fmla="*/ 0 w 52"/>
                  <a:gd name="T1" fmla="*/ 16943806 h 73"/>
                  <a:gd name="T2" fmla="*/ 0 w 52"/>
                  <a:gd name="T3" fmla="*/ 16943806 h 73"/>
                  <a:gd name="T4" fmla="*/ 0 w 52"/>
                  <a:gd name="T5" fmla="*/ 0 h 73"/>
                  <a:gd name="T6" fmla="*/ 0 w 52"/>
                  <a:gd name="T7" fmla="*/ 16943806 h 73"/>
                  <a:gd name="T8" fmla="*/ 0 w 52"/>
                  <a:gd name="T9" fmla="*/ 16943806 h 73"/>
                  <a:gd name="T10" fmla="*/ 0 w 52"/>
                  <a:gd name="T11" fmla="*/ 16943806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73">
                    <a:moveTo>
                      <a:pt x="35" y="73"/>
                    </a:moveTo>
                    <a:lnTo>
                      <a:pt x="52" y="36"/>
                    </a:lnTo>
                    <a:lnTo>
                      <a:pt x="0" y="0"/>
                    </a:lnTo>
                    <a:lnTo>
                      <a:pt x="10" y="38"/>
                    </a:lnTo>
                    <a:lnTo>
                      <a:pt x="35" y="7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8" name="Freeform 113"/>
              <p:cNvSpPr>
                <a:spLocks/>
              </p:cNvSpPr>
              <p:nvPr/>
            </p:nvSpPr>
            <p:spPr bwMode="auto">
              <a:xfrm>
                <a:off x="2253595" y="6005924"/>
                <a:ext cx="346277" cy="253301"/>
              </a:xfrm>
              <a:custGeom>
                <a:avLst/>
                <a:gdLst>
                  <a:gd name="T0" fmla="*/ 0 w 1173"/>
                  <a:gd name="T1" fmla="*/ 16362280 h 998"/>
                  <a:gd name="T2" fmla="*/ 0 w 1173"/>
                  <a:gd name="T3" fmla="*/ 16362280 h 998"/>
                  <a:gd name="T4" fmla="*/ 0 w 1173"/>
                  <a:gd name="T5" fmla="*/ 16362280 h 998"/>
                  <a:gd name="T6" fmla="*/ 0 w 1173"/>
                  <a:gd name="T7" fmla="*/ 16362280 h 998"/>
                  <a:gd name="T8" fmla="*/ 0 w 1173"/>
                  <a:gd name="T9" fmla="*/ 16362280 h 998"/>
                  <a:gd name="T10" fmla="*/ 0 w 1173"/>
                  <a:gd name="T11" fmla="*/ 16362280 h 998"/>
                  <a:gd name="T12" fmla="*/ 0 w 1173"/>
                  <a:gd name="T13" fmla="*/ 16362280 h 998"/>
                  <a:gd name="T14" fmla="*/ 0 w 1173"/>
                  <a:gd name="T15" fmla="*/ 16362280 h 998"/>
                  <a:gd name="T16" fmla="*/ 0 w 1173"/>
                  <a:gd name="T17" fmla="*/ 16362280 h 998"/>
                  <a:gd name="T18" fmla="*/ 0 w 1173"/>
                  <a:gd name="T19" fmla="*/ 16362280 h 998"/>
                  <a:gd name="T20" fmla="*/ 0 w 1173"/>
                  <a:gd name="T21" fmla="*/ 16362280 h 998"/>
                  <a:gd name="T22" fmla="*/ 0 w 1173"/>
                  <a:gd name="T23" fmla="*/ 16362280 h 998"/>
                  <a:gd name="T24" fmla="*/ 0 w 1173"/>
                  <a:gd name="T25" fmla="*/ 16362280 h 998"/>
                  <a:gd name="T26" fmla="*/ 0 w 1173"/>
                  <a:gd name="T27" fmla="*/ 16362280 h 998"/>
                  <a:gd name="T28" fmla="*/ 0 w 1173"/>
                  <a:gd name="T29" fmla="*/ 16362280 h 998"/>
                  <a:gd name="T30" fmla="*/ 0 w 1173"/>
                  <a:gd name="T31" fmla="*/ 16362280 h 998"/>
                  <a:gd name="T32" fmla="*/ 0 w 1173"/>
                  <a:gd name="T33" fmla="*/ 16362280 h 998"/>
                  <a:gd name="T34" fmla="*/ 0 w 1173"/>
                  <a:gd name="T35" fmla="*/ 16362280 h 998"/>
                  <a:gd name="T36" fmla="*/ 0 w 1173"/>
                  <a:gd name="T37" fmla="*/ 16362280 h 998"/>
                  <a:gd name="T38" fmla="*/ 0 w 1173"/>
                  <a:gd name="T39" fmla="*/ 16362280 h 998"/>
                  <a:gd name="T40" fmla="*/ 0 w 1173"/>
                  <a:gd name="T41" fmla="*/ 16362280 h 998"/>
                  <a:gd name="T42" fmla="*/ 0 w 1173"/>
                  <a:gd name="T43" fmla="*/ 16362280 h 998"/>
                  <a:gd name="T44" fmla="*/ 0 w 1173"/>
                  <a:gd name="T45" fmla="*/ 16362280 h 998"/>
                  <a:gd name="T46" fmla="*/ 0 w 1173"/>
                  <a:gd name="T47" fmla="*/ 16362280 h 998"/>
                  <a:gd name="T48" fmla="*/ 0 w 1173"/>
                  <a:gd name="T49" fmla="*/ 16362280 h 998"/>
                  <a:gd name="T50" fmla="*/ 0 w 1173"/>
                  <a:gd name="T51" fmla="*/ 16362280 h 998"/>
                  <a:gd name="T52" fmla="*/ 0 w 1173"/>
                  <a:gd name="T53" fmla="*/ 16362280 h 998"/>
                  <a:gd name="T54" fmla="*/ 0 w 1173"/>
                  <a:gd name="T55" fmla="*/ 16362280 h 998"/>
                  <a:gd name="T56" fmla="*/ 0 w 1173"/>
                  <a:gd name="T57" fmla="*/ 16362280 h 998"/>
                  <a:gd name="T58" fmla="*/ 0 w 1173"/>
                  <a:gd name="T59" fmla="*/ 16362280 h 998"/>
                  <a:gd name="T60" fmla="*/ 0 w 1173"/>
                  <a:gd name="T61" fmla="*/ 16362280 h 998"/>
                  <a:gd name="T62" fmla="*/ 0 w 1173"/>
                  <a:gd name="T63" fmla="*/ 16362280 h 998"/>
                  <a:gd name="T64" fmla="*/ 0 w 1173"/>
                  <a:gd name="T65" fmla="*/ 16362280 h 998"/>
                  <a:gd name="T66" fmla="*/ 0 w 1173"/>
                  <a:gd name="T67" fmla="*/ 16362280 h 998"/>
                  <a:gd name="T68" fmla="*/ 0 w 1173"/>
                  <a:gd name="T69" fmla="*/ 16362280 h 998"/>
                  <a:gd name="T70" fmla="*/ 0 w 1173"/>
                  <a:gd name="T71" fmla="*/ 16362280 h 998"/>
                  <a:gd name="T72" fmla="*/ 0 w 1173"/>
                  <a:gd name="T73" fmla="*/ 16362280 h 998"/>
                  <a:gd name="T74" fmla="*/ 0 w 1173"/>
                  <a:gd name="T75" fmla="*/ 16362280 h 998"/>
                  <a:gd name="T76" fmla="*/ 0 w 1173"/>
                  <a:gd name="T77" fmla="*/ 16362280 h 998"/>
                  <a:gd name="T78" fmla="*/ 0 w 1173"/>
                  <a:gd name="T79" fmla="*/ 16362280 h 998"/>
                  <a:gd name="T80" fmla="*/ 0 w 1173"/>
                  <a:gd name="T81" fmla="*/ 16362280 h 998"/>
                  <a:gd name="T82" fmla="*/ 0 w 1173"/>
                  <a:gd name="T83" fmla="*/ 16362280 h 998"/>
                  <a:gd name="T84" fmla="*/ 0 w 1173"/>
                  <a:gd name="T85" fmla="*/ 16362280 h 998"/>
                  <a:gd name="T86" fmla="*/ 0 w 1173"/>
                  <a:gd name="T87" fmla="*/ 16362280 h 998"/>
                  <a:gd name="T88" fmla="*/ 0 w 1173"/>
                  <a:gd name="T89" fmla="*/ 16362280 h 998"/>
                  <a:gd name="T90" fmla="*/ 0 w 1173"/>
                  <a:gd name="T91" fmla="*/ 16362280 h 9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173" h="998">
                    <a:moveTo>
                      <a:pt x="1135" y="205"/>
                    </a:moveTo>
                    <a:lnTo>
                      <a:pt x="1142" y="105"/>
                    </a:lnTo>
                    <a:lnTo>
                      <a:pt x="1173" y="74"/>
                    </a:lnTo>
                    <a:lnTo>
                      <a:pt x="1172" y="39"/>
                    </a:lnTo>
                    <a:lnTo>
                      <a:pt x="1126" y="0"/>
                    </a:lnTo>
                    <a:lnTo>
                      <a:pt x="1086" y="7"/>
                    </a:lnTo>
                    <a:lnTo>
                      <a:pt x="1090" y="73"/>
                    </a:lnTo>
                    <a:lnTo>
                      <a:pt x="1047" y="114"/>
                    </a:lnTo>
                    <a:lnTo>
                      <a:pt x="981" y="137"/>
                    </a:lnTo>
                    <a:lnTo>
                      <a:pt x="852" y="109"/>
                    </a:lnTo>
                    <a:lnTo>
                      <a:pt x="817" y="86"/>
                    </a:lnTo>
                    <a:lnTo>
                      <a:pt x="778" y="88"/>
                    </a:lnTo>
                    <a:lnTo>
                      <a:pt x="675" y="133"/>
                    </a:lnTo>
                    <a:lnTo>
                      <a:pt x="596" y="138"/>
                    </a:lnTo>
                    <a:lnTo>
                      <a:pt x="540" y="154"/>
                    </a:lnTo>
                    <a:lnTo>
                      <a:pt x="497" y="160"/>
                    </a:lnTo>
                    <a:lnTo>
                      <a:pt x="428" y="215"/>
                    </a:lnTo>
                    <a:lnTo>
                      <a:pt x="358" y="220"/>
                    </a:lnTo>
                    <a:lnTo>
                      <a:pt x="298" y="248"/>
                    </a:lnTo>
                    <a:lnTo>
                      <a:pt x="261" y="283"/>
                    </a:lnTo>
                    <a:lnTo>
                      <a:pt x="139" y="306"/>
                    </a:lnTo>
                    <a:lnTo>
                      <a:pt x="150" y="382"/>
                    </a:lnTo>
                    <a:lnTo>
                      <a:pt x="109" y="424"/>
                    </a:lnTo>
                    <a:lnTo>
                      <a:pt x="82" y="480"/>
                    </a:lnTo>
                    <a:lnTo>
                      <a:pt x="49" y="506"/>
                    </a:lnTo>
                    <a:lnTo>
                      <a:pt x="40" y="543"/>
                    </a:lnTo>
                    <a:lnTo>
                      <a:pt x="0" y="587"/>
                    </a:lnTo>
                    <a:lnTo>
                      <a:pt x="23" y="646"/>
                    </a:lnTo>
                    <a:lnTo>
                      <a:pt x="60" y="668"/>
                    </a:lnTo>
                    <a:lnTo>
                      <a:pt x="120" y="748"/>
                    </a:lnTo>
                    <a:lnTo>
                      <a:pt x="126" y="716"/>
                    </a:lnTo>
                    <a:lnTo>
                      <a:pt x="181" y="734"/>
                    </a:lnTo>
                    <a:lnTo>
                      <a:pt x="195" y="762"/>
                    </a:lnTo>
                    <a:lnTo>
                      <a:pt x="122" y="767"/>
                    </a:lnTo>
                    <a:lnTo>
                      <a:pt x="173" y="826"/>
                    </a:lnTo>
                    <a:lnTo>
                      <a:pt x="212" y="889"/>
                    </a:lnTo>
                    <a:lnTo>
                      <a:pt x="304" y="882"/>
                    </a:lnTo>
                    <a:lnTo>
                      <a:pt x="367" y="869"/>
                    </a:lnTo>
                    <a:lnTo>
                      <a:pt x="411" y="874"/>
                    </a:lnTo>
                    <a:lnTo>
                      <a:pt x="456" y="865"/>
                    </a:lnTo>
                    <a:lnTo>
                      <a:pt x="493" y="874"/>
                    </a:lnTo>
                    <a:lnTo>
                      <a:pt x="512" y="855"/>
                    </a:lnTo>
                    <a:lnTo>
                      <a:pt x="567" y="894"/>
                    </a:lnTo>
                    <a:lnTo>
                      <a:pt x="609" y="896"/>
                    </a:lnTo>
                    <a:lnTo>
                      <a:pt x="605" y="924"/>
                    </a:lnTo>
                    <a:lnTo>
                      <a:pt x="570" y="937"/>
                    </a:lnTo>
                    <a:lnTo>
                      <a:pt x="602" y="951"/>
                    </a:lnTo>
                    <a:lnTo>
                      <a:pt x="702" y="933"/>
                    </a:lnTo>
                    <a:lnTo>
                      <a:pt x="745" y="972"/>
                    </a:lnTo>
                    <a:lnTo>
                      <a:pt x="797" y="998"/>
                    </a:lnTo>
                    <a:lnTo>
                      <a:pt x="778" y="873"/>
                    </a:lnTo>
                    <a:lnTo>
                      <a:pt x="701" y="842"/>
                    </a:lnTo>
                    <a:lnTo>
                      <a:pt x="626" y="783"/>
                    </a:lnTo>
                    <a:lnTo>
                      <a:pt x="533" y="767"/>
                    </a:lnTo>
                    <a:lnTo>
                      <a:pt x="473" y="732"/>
                    </a:lnTo>
                    <a:lnTo>
                      <a:pt x="555" y="707"/>
                    </a:lnTo>
                    <a:lnTo>
                      <a:pt x="532" y="664"/>
                    </a:lnTo>
                    <a:lnTo>
                      <a:pt x="537" y="634"/>
                    </a:lnTo>
                    <a:lnTo>
                      <a:pt x="570" y="637"/>
                    </a:lnTo>
                    <a:lnTo>
                      <a:pt x="583" y="677"/>
                    </a:lnTo>
                    <a:lnTo>
                      <a:pt x="615" y="668"/>
                    </a:lnTo>
                    <a:lnTo>
                      <a:pt x="583" y="610"/>
                    </a:lnTo>
                    <a:lnTo>
                      <a:pt x="516" y="562"/>
                    </a:lnTo>
                    <a:lnTo>
                      <a:pt x="497" y="514"/>
                    </a:lnTo>
                    <a:lnTo>
                      <a:pt x="469" y="492"/>
                    </a:lnTo>
                    <a:lnTo>
                      <a:pt x="456" y="406"/>
                    </a:lnTo>
                    <a:lnTo>
                      <a:pt x="460" y="359"/>
                    </a:lnTo>
                    <a:lnTo>
                      <a:pt x="507" y="339"/>
                    </a:lnTo>
                    <a:lnTo>
                      <a:pt x="497" y="362"/>
                    </a:lnTo>
                    <a:lnTo>
                      <a:pt x="587" y="417"/>
                    </a:lnTo>
                    <a:lnTo>
                      <a:pt x="610" y="456"/>
                    </a:lnTo>
                    <a:lnTo>
                      <a:pt x="649" y="486"/>
                    </a:lnTo>
                    <a:lnTo>
                      <a:pt x="668" y="471"/>
                    </a:lnTo>
                    <a:lnTo>
                      <a:pt x="622" y="416"/>
                    </a:lnTo>
                    <a:lnTo>
                      <a:pt x="671" y="420"/>
                    </a:lnTo>
                    <a:lnTo>
                      <a:pt x="726" y="472"/>
                    </a:lnTo>
                    <a:lnTo>
                      <a:pt x="718" y="433"/>
                    </a:lnTo>
                    <a:lnTo>
                      <a:pt x="675" y="409"/>
                    </a:lnTo>
                    <a:lnTo>
                      <a:pt x="688" y="381"/>
                    </a:lnTo>
                    <a:lnTo>
                      <a:pt x="744" y="386"/>
                    </a:lnTo>
                    <a:lnTo>
                      <a:pt x="787" y="412"/>
                    </a:lnTo>
                    <a:lnTo>
                      <a:pt x="736" y="365"/>
                    </a:lnTo>
                    <a:lnTo>
                      <a:pt x="683" y="351"/>
                    </a:lnTo>
                    <a:lnTo>
                      <a:pt x="653" y="329"/>
                    </a:lnTo>
                    <a:lnTo>
                      <a:pt x="701" y="291"/>
                    </a:lnTo>
                    <a:lnTo>
                      <a:pt x="757" y="275"/>
                    </a:lnTo>
                    <a:lnTo>
                      <a:pt x="788" y="236"/>
                    </a:lnTo>
                    <a:lnTo>
                      <a:pt x="827" y="246"/>
                    </a:lnTo>
                    <a:lnTo>
                      <a:pt x="901" y="212"/>
                    </a:lnTo>
                    <a:lnTo>
                      <a:pt x="1072" y="232"/>
                    </a:lnTo>
                    <a:lnTo>
                      <a:pt x="1105" y="254"/>
                    </a:lnTo>
                    <a:lnTo>
                      <a:pt x="1135" y="20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9" name="Freeform 114"/>
              <p:cNvSpPr>
                <a:spLocks/>
              </p:cNvSpPr>
              <p:nvPr/>
            </p:nvSpPr>
            <p:spPr bwMode="auto">
              <a:xfrm>
                <a:off x="2151958" y="5218663"/>
                <a:ext cx="140047" cy="84603"/>
              </a:xfrm>
              <a:custGeom>
                <a:avLst/>
                <a:gdLst>
                  <a:gd name="T0" fmla="*/ 26146953 w 472"/>
                  <a:gd name="T1" fmla="*/ 0 h 336"/>
                  <a:gd name="T2" fmla="*/ 26146953 w 472"/>
                  <a:gd name="T3" fmla="*/ 0 h 336"/>
                  <a:gd name="T4" fmla="*/ 26146953 w 472"/>
                  <a:gd name="T5" fmla="*/ 0 h 336"/>
                  <a:gd name="T6" fmla="*/ 26146953 w 472"/>
                  <a:gd name="T7" fmla="*/ 0 h 336"/>
                  <a:gd name="T8" fmla="*/ 26146953 w 472"/>
                  <a:gd name="T9" fmla="*/ 0 h 336"/>
                  <a:gd name="T10" fmla="*/ 26146953 w 472"/>
                  <a:gd name="T11" fmla="*/ 0 h 336"/>
                  <a:gd name="T12" fmla="*/ 26146953 w 472"/>
                  <a:gd name="T13" fmla="*/ 0 h 336"/>
                  <a:gd name="T14" fmla="*/ 26146953 w 472"/>
                  <a:gd name="T15" fmla="*/ 0 h 336"/>
                  <a:gd name="T16" fmla="*/ 26146953 w 472"/>
                  <a:gd name="T17" fmla="*/ 0 h 336"/>
                  <a:gd name="T18" fmla="*/ 26146953 w 472"/>
                  <a:gd name="T19" fmla="*/ 0 h 336"/>
                  <a:gd name="T20" fmla="*/ 26146953 w 472"/>
                  <a:gd name="T21" fmla="*/ 0 h 336"/>
                  <a:gd name="T22" fmla="*/ 26146953 w 472"/>
                  <a:gd name="T23" fmla="*/ 0 h 336"/>
                  <a:gd name="T24" fmla="*/ 26146953 w 472"/>
                  <a:gd name="T25" fmla="*/ 0 h 336"/>
                  <a:gd name="T26" fmla="*/ 26146953 w 472"/>
                  <a:gd name="T27" fmla="*/ 0 h 336"/>
                  <a:gd name="T28" fmla="*/ 26146953 w 472"/>
                  <a:gd name="T29" fmla="*/ 0 h 336"/>
                  <a:gd name="T30" fmla="*/ 26146953 w 472"/>
                  <a:gd name="T31" fmla="*/ 0 h 336"/>
                  <a:gd name="T32" fmla="*/ 26146953 w 472"/>
                  <a:gd name="T33" fmla="*/ 0 h 336"/>
                  <a:gd name="T34" fmla="*/ 26146953 w 472"/>
                  <a:gd name="T35" fmla="*/ 0 h 336"/>
                  <a:gd name="T36" fmla="*/ 26146953 w 472"/>
                  <a:gd name="T37" fmla="*/ 0 h 336"/>
                  <a:gd name="T38" fmla="*/ 26146953 w 472"/>
                  <a:gd name="T39" fmla="*/ 0 h 336"/>
                  <a:gd name="T40" fmla="*/ 0 w 472"/>
                  <a:gd name="T41" fmla="*/ 0 h 336"/>
                  <a:gd name="T42" fmla="*/ 26146953 w 472"/>
                  <a:gd name="T43" fmla="*/ 0 h 336"/>
                  <a:gd name="T44" fmla="*/ 26146953 w 472"/>
                  <a:gd name="T45" fmla="*/ 0 h 336"/>
                  <a:gd name="T46" fmla="*/ 26146953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0" name="Freeform 115"/>
              <p:cNvSpPr>
                <a:spLocks/>
              </p:cNvSpPr>
              <p:nvPr/>
            </p:nvSpPr>
            <p:spPr bwMode="auto">
              <a:xfrm>
                <a:off x="2151958" y="5218663"/>
                <a:ext cx="140047" cy="84603"/>
              </a:xfrm>
              <a:custGeom>
                <a:avLst/>
                <a:gdLst>
                  <a:gd name="T0" fmla="*/ 26146953 w 472"/>
                  <a:gd name="T1" fmla="*/ 0 h 336"/>
                  <a:gd name="T2" fmla="*/ 26146953 w 472"/>
                  <a:gd name="T3" fmla="*/ 0 h 336"/>
                  <a:gd name="T4" fmla="*/ 26146953 w 472"/>
                  <a:gd name="T5" fmla="*/ 0 h 336"/>
                  <a:gd name="T6" fmla="*/ 26146953 w 472"/>
                  <a:gd name="T7" fmla="*/ 0 h 336"/>
                  <a:gd name="T8" fmla="*/ 26146953 w 472"/>
                  <a:gd name="T9" fmla="*/ 0 h 336"/>
                  <a:gd name="T10" fmla="*/ 26146953 w 472"/>
                  <a:gd name="T11" fmla="*/ 0 h 336"/>
                  <a:gd name="T12" fmla="*/ 26146953 w 472"/>
                  <a:gd name="T13" fmla="*/ 0 h 336"/>
                  <a:gd name="T14" fmla="*/ 26146953 w 472"/>
                  <a:gd name="T15" fmla="*/ 0 h 336"/>
                  <a:gd name="T16" fmla="*/ 26146953 w 472"/>
                  <a:gd name="T17" fmla="*/ 0 h 336"/>
                  <a:gd name="T18" fmla="*/ 26146953 w 472"/>
                  <a:gd name="T19" fmla="*/ 0 h 336"/>
                  <a:gd name="T20" fmla="*/ 26146953 w 472"/>
                  <a:gd name="T21" fmla="*/ 0 h 336"/>
                  <a:gd name="T22" fmla="*/ 26146953 w 472"/>
                  <a:gd name="T23" fmla="*/ 0 h 336"/>
                  <a:gd name="T24" fmla="*/ 26146953 w 472"/>
                  <a:gd name="T25" fmla="*/ 0 h 336"/>
                  <a:gd name="T26" fmla="*/ 26146953 w 472"/>
                  <a:gd name="T27" fmla="*/ 0 h 336"/>
                  <a:gd name="T28" fmla="*/ 26146953 w 472"/>
                  <a:gd name="T29" fmla="*/ 0 h 336"/>
                  <a:gd name="T30" fmla="*/ 26146953 w 472"/>
                  <a:gd name="T31" fmla="*/ 0 h 336"/>
                  <a:gd name="T32" fmla="*/ 26146953 w 472"/>
                  <a:gd name="T33" fmla="*/ 0 h 336"/>
                  <a:gd name="T34" fmla="*/ 26146953 w 472"/>
                  <a:gd name="T35" fmla="*/ 0 h 336"/>
                  <a:gd name="T36" fmla="*/ 26146953 w 472"/>
                  <a:gd name="T37" fmla="*/ 0 h 336"/>
                  <a:gd name="T38" fmla="*/ 26146953 w 472"/>
                  <a:gd name="T39" fmla="*/ 0 h 336"/>
                  <a:gd name="T40" fmla="*/ 0 w 472"/>
                  <a:gd name="T41" fmla="*/ 0 h 336"/>
                  <a:gd name="T42" fmla="*/ 26146953 w 472"/>
                  <a:gd name="T43" fmla="*/ 0 h 336"/>
                  <a:gd name="T44" fmla="*/ 26146953 w 472"/>
                  <a:gd name="T45" fmla="*/ 0 h 336"/>
                  <a:gd name="T46" fmla="*/ 26146953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1" name="Freeform 116"/>
              <p:cNvSpPr>
                <a:spLocks/>
              </p:cNvSpPr>
              <p:nvPr/>
            </p:nvSpPr>
            <p:spPr bwMode="auto">
              <a:xfrm>
                <a:off x="2323324" y="4232815"/>
                <a:ext cx="1077833" cy="1542605"/>
              </a:xfrm>
              <a:custGeom>
                <a:avLst/>
                <a:gdLst>
                  <a:gd name="T0" fmla="*/ 25853806 w 3647"/>
                  <a:gd name="T1" fmla="*/ 16243468 h 6088"/>
                  <a:gd name="T2" fmla="*/ 25853806 w 3647"/>
                  <a:gd name="T3" fmla="*/ 16243468 h 6088"/>
                  <a:gd name="T4" fmla="*/ 25853806 w 3647"/>
                  <a:gd name="T5" fmla="*/ 16243468 h 6088"/>
                  <a:gd name="T6" fmla="*/ 25853806 w 3647"/>
                  <a:gd name="T7" fmla="*/ 16243468 h 6088"/>
                  <a:gd name="T8" fmla="*/ 25853806 w 3647"/>
                  <a:gd name="T9" fmla="*/ 16243468 h 6088"/>
                  <a:gd name="T10" fmla="*/ 25853806 w 3647"/>
                  <a:gd name="T11" fmla="*/ 16243468 h 6088"/>
                  <a:gd name="T12" fmla="*/ 25853806 w 3647"/>
                  <a:gd name="T13" fmla="*/ 16243468 h 6088"/>
                  <a:gd name="T14" fmla="*/ 25853806 w 3647"/>
                  <a:gd name="T15" fmla="*/ 16243468 h 6088"/>
                  <a:gd name="T16" fmla="*/ 25853806 w 3647"/>
                  <a:gd name="T17" fmla="*/ 16243468 h 6088"/>
                  <a:gd name="T18" fmla="*/ 25853806 w 3647"/>
                  <a:gd name="T19" fmla="*/ 16243468 h 6088"/>
                  <a:gd name="T20" fmla="*/ 25853806 w 3647"/>
                  <a:gd name="T21" fmla="*/ 16243468 h 6088"/>
                  <a:gd name="T22" fmla="*/ 25853806 w 3647"/>
                  <a:gd name="T23" fmla="*/ 16243468 h 6088"/>
                  <a:gd name="T24" fmla="*/ 25853806 w 3647"/>
                  <a:gd name="T25" fmla="*/ 16243468 h 6088"/>
                  <a:gd name="T26" fmla="*/ 25853806 w 3647"/>
                  <a:gd name="T27" fmla="*/ 16243468 h 6088"/>
                  <a:gd name="T28" fmla="*/ 25853806 w 3647"/>
                  <a:gd name="T29" fmla="*/ 16243468 h 6088"/>
                  <a:gd name="T30" fmla="*/ 25853806 w 3647"/>
                  <a:gd name="T31" fmla="*/ 16243468 h 6088"/>
                  <a:gd name="T32" fmla="*/ 25853806 w 3647"/>
                  <a:gd name="T33" fmla="*/ 16243468 h 6088"/>
                  <a:gd name="T34" fmla="*/ 25853806 w 3647"/>
                  <a:gd name="T35" fmla="*/ 16243468 h 6088"/>
                  <a:gd name="T36" fmla="*/ 25853806 w 3647"/>
                  <a:gd name="T37" fmla="*/ 16243468 h 6088"/>
                  <a:gd name="T38" fmla="*/ 25853806 w 3647"/>
                  <a:gd name="T39" fmla="*/ 16243468 h 6088"/>
                  <a:gd name="T40" fmla="*/ 25853806 w 3647"/>
                  <a:gd name="T41" fmla="*/ 16243468 h 6088"/>
                  <a:gd name="T42" fmla="*/ 25853806 w 3647"/>
                  <a:gd name="T43" fmla="*/ 16243468 h 6088"/>
                  <a:gd name="T44" fmla="*/ 25853806 w 3647"/>
                  <a:gd name="T45" fmla="*/ 16243468 h 6088"/>
                  <a:gd name="T46" fmla="*/ 25853806 w 3647"/>
                  <a:gd name="T47" fmla="*/ 16243468 h 6088"/>
                  <a:gd name="T48" fmla="*/ 25853806 w 3647"/>
                  <a:gd name="T49" fmla="*/ 16243468 h 6088"/>
                  <a:gd name="T50" fmla="*/ 25853806 w 3647"/>
                  <a:gd name="T51" fmla="*/ 16243468 h 6088"/>
                  <a:gd name="T52" fmla="*/ 25853806 w 3647"/>
                  <a:gd name="T53" fmla="*/ 16243468 h 6088"/>
                  <a:gd name="T54" fmla="*/ 25853806 w 3647"/>
                  <a:gd name="T55" fmla="*/ 16243468 h 6088"/>
                  <a:gd name="T56" fmla="*/ 25853806 w 3647"/>
                  <a:gd name="T57" fmla="*/ 16243468 h 6088"/>
                  <a:gd name="T58" fmla="*/ 25853806 w 3647"/>
                  <a:gd name="T59" fmla="*/ 16243468 h 6088"/>
                  <a:gd name="T60" fmla="*/ 25853806 w 3647"/>
                  <a:gd name="T61" fmla="*/ 16243468 h 6088"/>
                  <a:gd name="T62" fmla="*/ 25853806 w 3647"/>
                  <a:gd name="T63" fmla="*/ 32551297 h 6088"/>
                  <a:gd name="T64" fmla="*/ 25853806 w 3647"/>
                  <a:gd name="T65" fmla="*/ 32551297 h 6088"/>
                  <a:gd name="T66" fmla="*/ 25853806 w 3647"/>
                  <a:gd name="T67" fmla="*/ 32551297 h 6088"/>
                  <a:gd name="T68" fmla="*/ 25853806 w 3647"/>
                  <a:gd name="T69" fmla="*/ 32551297 h 6088"/>
                  <a:gd name="T70" fmla="*/ 25853806 w 3647"/>
                  <a:gd name="T71" fmla="*/ 32551297 h 6088"/>
                  <a:gd name="T72" fmla="*/ 25853806 w 3647"/>
                  <a:gd name="T73" fmla="*/ 32551297 h 6088"/>
                  <a:gd name="T74" fmla="*/ 25853806 w 3647"/>
                  <a:gd name="T75" fmla="*/ 32551297 h 6088"/>
                  <a:gd name="T76" fmla="*/ 25853806 w 3647"/>
                  <a:gd name="T77" fmla="*/ 32551297 h 6088"/>
                  <a:gd name="T78" fmla="*/ 25853806 w 3647"/>
                  <a:gd name="T79" fmla="*/ 48794765 h 6088"/>
                  <a:gd name="T80" fmla="*/ 25853806 w 3647"/>
                  <a:gd name="T81" fmla="*/ 48794765 h 6088"/>
                  <a:gd name="T82" fmla="*/ 25853806 w 3647"/>
                  <a:gd name="T83" fmla="*/ 48794765 h 6088"/>
                  <a:gd name="T84" fmla="*/ 51620132 w 3647"/>
                  <a:gd name="T85" fmla="*/ 48794765 h 6088"/>
                  <a:gd name="T86" fmla="*/ 51620132 w 3647"/>
                  <a:gd name="T87" fmla="*/ 48794765 h 6088"/>
                  <a:gd name="T88" fmla="*/ 51620132 w 3647"/>
                  <a:gd name="T89" fmla="*/ 48794765 h 6088"/>
                  <a:gd name="T90" fmla="*/ 51620132 w 3647"/>
                  <a:gd name="T91" fmla="*/ 48794765 h 6088"/>
                  <a:gd name="T92" fmla="*/ 51620132 w 3647"/>
                  <a:gd name="T93" fmla="*/ 48794765 h 6088"/>
                  <a:gd name="T94" fmla="*/ 51620132 w 3647"/>
                  <a:gd name="T95" fmla="*/ 48794765 h 6088"/>
                  <a:gd name="T96" fmla="*/ 51620132 w 3647"/>
                  <a:gd name="T97" fmla="*/ 48794765 h 6088"/>
                  <a:gd name="T98" fmla="*/ 51620132 w 3647"/>
                  <a:gd name="T99" fmla="*/ 48794765 h 6088"/>
                  <a:gd name="T100" fmla="*/ 51620132 w 3647"/>
                  <a:gd name="T101" fmla="*/ 48794765 h 6088"/>
                  <a:gd name="T102" fmla="*/ 51620132 w 3647"/>
                  <a:gd name="T103" fmla="*/ 48794765 h 6088"/>
                  <a:gd name="T104" fmla="*/ 51620132 w 3647"/>
                  <a:gd name="T105" fmla="*/ 48794765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2" name="Freeform 117"/>
              <p:cNvSpPr>
                <a:spLocks/>
              </p:cNvSpPr>
              <p:nvPr/>
            </p:nvSpPr>
            <p:spPr bwMode="auto">
              <a:xfrm>
                <a:off x="2323324" y="4232815"/>
                <a:ext cx="1077833" cy="1542605"/>
              </a:xfrm>
              <a:custGeom>
                <a:avLst/>
                <a:gdLst>
                  <a:gd name="T0" fmla="*/ 25853806 w 3647"/>
                  <a:gd name="T1" fmla="*/ 16243468 h 6088"/>
                  <a:gd name="T2" fmla="*/ 25853806 w 3647"/>
                  <a:gd name="T3" fmla="*/ 16243468 h 6088"/>
                  <a:gd name="T4" fmla="*/ 25853806 w 3647"/>
                  <a:gd name="T5" fmla="*/ 16243468 h 6088"/>
                  <a:gd name="T6" fmla="*/ 25853806 w 3647"/>
                  <a:gd name="T7" fmla="*/ 16243468 h 6088"/>
                  <a:gd name="T8" fmla="*/ 25853806 w 3647"/>
                  <a:gd name="T9" fmla="*/ 16243468 h 6088"/>
                  <a:gd name="T10" fmla="*/ 25853806 w 3647"/>
                  <a:gd name="T11" fmla="*/ 16243468 h 6088"/>
                  <a:gd name="T12" fmla="*/ 25853806 w 3647"/>
                  <a:gd name="T13" fmla="*/ 16243468 h 6088"/>
                  <a:gd name="T14" fmla="*/ 25853806 w 3647"/>
                  <a:gd name="T15" fmla="*/ 16243468 h 6088"/>
                  <a:gd name="T16" fmla="*/ 25853806 w 3647"/>
                  <a:gd name="T17" fmla="*/ 16243468 h 6088"/>
                  <a:gd name="T18" fmla="*/ 25853806 w 3647"/>
                  <a:gd name="T19" fmla="*/ 16243468 h 6088"/>
                  <a:gd name="T20" fmla="*/ 25853806 w 3647"/>
                  <a:gd name="T21" fmla="*/ 16243468 h 6088"/>
                  <a:gd name="T22" fmla="*/ 25853806 w 3647"/>
                  <a:gd name="T23" fmla="*/ 16243468 h 6088"/>
                  <a:gd name="T24" fmla="*/ 25853806 w 3647"/>
                  <a:gd name="T25" fmla="*/ 16243468 h 6088"/>
                  <a:gd name="T26" fmla="*/ 25853806 w 3647"/>
                  <a:gd name="T27" fmla="*/ 16243468 h 6088"/>
                  <a:gd name="T28" fmla="*/ 25853806 w 3647"/>
                  <a:gd name="T29" fmla="*/ 16243468 h 6088"/>
                  <a:gd name="T30" fmla="*/ 25853806 w 3647"/>
                  <a:gd name="T31" fmla="*/ 16243468 h 6088"/>
                  <a:gd name="T32" fmla="*/ 25853806 w 3647"/>
                  <a:gd name="T33" fmla="*/ 16243468 h 6088"/>
                  <a:gd name="T34" fmla="*/ 25853806 w 3647"/>
                  <a:gd name="T35" fmla="*/ 16243468 h 6088"/>
                  <a:gd name="T36" fmla="*/ 25853806 w 3647"/>
                  <a:gd name="T37" fmla="*/ 16243468 h 6088"/>
                  <a:gd name="T38" fmla="*/ 25853806 w 3647"/>
                  <a:gd name="T39" fmla="*/ 16243468 h 6088"/>
                  <a:gd name="T40" fmla="*/ 25853806 w 3647"/>
                  <a:gd name="T41" fmla="*/ 16243468 h 6088"/>
                  <a:gd name="T42" fmla="*/ 25853806 w 3647"/>
                  <a:gd name="T43" fmla="*/ 16243468 h 6088"/>
                  <a:gd name="T44" fmla="*/ 25853806 w 3647"/>
                  <a:gd name="T45" fmla="*/ 16243468 h 6088"/>
                  <a:gd name="T46" fmla="*/ 25853806 w 3647"/>
                  <a:gd name="T47" fmla="*/ 16243468 h 6088"/>
                  <a:gd name="T48" fmla="*/ 25853806 w 3647"/>
                  <a:gd name="T49" fmla="*/ 16243468 h 6088"/>
                  <a:gd name="T50" fmla="*/ 25853806 w 3647"/>
                  <a:gd name="T51" fmla="*/ 16243468 h 6088"/>
                  <a:gd name="T52" fmla="*/ 25853806 w 3647"/>
                  <a:gd name="T53" fmla="*/ 16243468 h 6088"/>
                  <a:gd name="T54" fmla="*/ 25853806 w 3647"/>
                  <a:gd name="T55" fmla="*/ 16243468 h 6088"/>
                  <a:gd name="T56" fmla="*/ 25853806 w 3647"/>
                  <a:gd name="T57" fmla="*/ 16243468 h 6088"/>
                  <a:gd name="T58" fmla="*/ 25853806 w 3647"/>
                  <a:gd name="T59" fmla="*/ 16243468 h 6088"/>
                  <a:gd name="T60" fmla="*/ 25853806 w 3647"/>
                  <a:gd name="T61" fmla="*/ 16243468 h 6088"/>
                  <a:gd name="T62" fmla="*/ 25853806 w 3647"/>
                  <a:gd name="T63" fmla="*/ 32551297 h 6088"/>
                  <a:gd name="T64" fmla="*/ 25853806 w 3647"/>
                  <a:gd name="T65" fmla="*/ 32551297 h 6088"/>
                  <a:gd name="T66" fmla="*/ 25853806 w 3647"/>
                  <a:gd name="T67" fmla="*/ 32551297 h 6088"/>
                  <a:gd name="T68" fmla="*/ 25853806 w 3647"/>
                  <a:gd name="T69" fmla="*/ 32551297 h 6088"/>
                  <a:gd name="T70" fmla="*/ 25853806 w 3647"/>
                  <a:gd name="T71" fmla="*/ 32551297 h 6088"/>
                  <a:gd name="T72" fmla="*/ 25853806 w 3647"/>
                  <a:gd name="T73" fmla="*/ 32551297 h 6088"/>
                  <a:gd name="T74" fmla="*/ 25853806 w 3647"/>
                  <a:gd name="T75" fmla="*/ 32551297 h 6088"/>
                  <a:gd name="T76" fmla="*/ 25853806 w 3647"/>
                  <a:gd name="T77" fmla="*/ 32551297 h 6088"/>
                  <a:gd name="T78" fmla="*/ 25853806 w 3647"/>
                  <a:gd name="T79" fmla="*/ 48794765 h 6088"/>
                  <a:gd name="T80" fmla="*/ 25853806 w 3647"/>
                  <a:gd name="T81" fmla="*/ 48794765 h 6088"/>
                  <a:gd name="T82" fmla="*/ 25853806 w 3647"/>
                  <a:gd name="T83" fmla="*/ 48794765 h 6088"/>
                  <a:gd name="T84" fmla="*/ 51620132 w 3647"/>
                  <a:gd name="T85" fmla="*/ 48794765 h 6088"/>
                  <a:gd name="T86" fmla="*/ 51620132 w 3647"/>
                  <a:gd name="T87" fmla="*/ 48794765 h 6088"/>
                  <a:gd name="T88" fmla="*/ 51620132 w 3647"/>
                  <a:gd name="T89" fmla="*/ 48794765 h 6088"/>
                  <a:gd name="T90" fmla="*/ 51620132 w 3647"/>
                  <a:gd name="T91" fmla="*/ 48794765 h 6088"/>
                  <a:gd name="T92" fmla="*/ 51620132 w 3647"/>
                  <a:gd name="T93" fmla="*/ 48794765 h 6088"/>
                  <a:gd name="T94" fmla="*/ 51620132 w 3647"/>
                  <a:gd name="T95" fmla="*/ 48794765 h 6088"/>
                  <a:gd name="T96" fmla="*/ 51620132 w 3647"/>
                  <a:gd name="T97" fmla="*/ 48794765 h 6088"/>
                  <a:gd name="T98" fmla="*/ 51620132 w 3647"/>
                  <a:gd name="T99" fmla="*/ 48794765 h 6088"/>
                  <a:gd name="T100" fmla="*/ 51620132 w 3647"/>
                  <a:gd name="T101" fmla="*/ 48794765 h 6088"/>
                  <a:gd name="T102" fmla="*/ 51620132 w 3647"/>
                  <a:gd name="T103" fmla="*/ 48794765 h 6088"/>
                  <a:gd name="T104" fmla="*/ 51620132 w 3647"/>
                  <a:gd name="T105" fmla="*/ 48794765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3" name="Freeform 118"/>
              <p:cNvSpPr>
                <a:spLocks/>
              </p:cNvSpPr>
              <p:nvPr/>
            </p:nvSpPr>
            <p:spPr bwMode="auto">
              <a:xfrm>
                <a:off x="974260" y="5135580"/>
                <a:ext cx="106365" cy="87642"/>
              </a:xfrm>
              <a:custGeom>
                <a:avLst/>
                <a:gdLst>
                  <a:gd name="T0" fmla="*/ 25983577 w 359"/>
                  <a:gd name="T1" fmla="*/ 16551854 h 344"/>
                  <a:gd name="T2" fmla="*/ 25983577 w 359"/>
                  <a:gd name="T3" fmla="*/ 16551854 h 344"/>
                  <a:gd name="T4" fmla="*/ 25983577 w 359"/>
                  <a:gd name="T5" fmla="*/ 16551854 h 344"/>
                  <a:gd name="T6" fmla="*/ 0 w 359"/>
                  <a:gd name="T7" fmla="*/ 16551854 h 344"/>
                  <a:gd name="T8" fmla="*/ 25983577 w 359"/>
                  <a:gd name="T9" fmla="*/ 16551854 h 344"/>
                  <a:gd name="T10" fmla="*/ 25983577 w 359"/>
                  <a:gd name="T11" fmla="*/ 16551854 h 344"/>
                  <a:gd name="T12" fmla="*/ 25983577 w 359"/>
                  <a:gd name="T13" fmla="*/ 16551854 h 344"/>
                  <a:gd name="T14" fmla="*/ 25983577 w 359"/>
                  <a:gd name="T15" fmla="*/ 16551854 h 344"/>
                  <a:gd name="T16" fmla="*/ 25983577 w 359"/>
                  <a:gd name="T17" fmla="*/ 16551854 h 344"/>
                  <a:gd name="T18" fmla="*/ 25983577 w 359"/>
                  <a:gd name="T19" fmla="*/ 16551854 h 344"/>
                  <a:gd name="T20" fmla="*/ 25983577 w 359"/>
                  <a:gd name="T21" fmla="*/ 16551854 h 344"/>
                  <a:gd name="T22" fmla="*/ 25983577 w 359"/>
                  <a:gd name="T23" fmla="*/ 16551854 h 344"/>
                  <a:gd name="T24" fmla="*/ 25983577 w 359"/>
                  <a:gd name="T25" fmla="*/ 16551854 h 344"/>
                  <a:gd name="T26" fmla="*/ 25983577 w 359"/>
                  <a:gd name="T27" fmla="*/ 16551854 h 344"/>
                  <a:gd name="T28" fmla="*/ 25983577 w 359"/>
                  <a:gd name="T29" fmla="*/ 16551854 h 344"/>
                  <a:gd name="T30" fmla="*/ 25983577 w 359"/>
                  <a:gd name="T31" fmla="*/ 16551854 h 344"/>
                  <a:gd name="T32" fmla="*/ 25983577 w 359"/>
                  <a:gd name="T33" fmla="*/ 16551854 h 344"/>
                  <a:gd name="T34" fmla="*/ 25983577 w 359"/>
                  <a:gd name="T35" fmla="*/ 16551854 h 344"/>
                  <a:gd name="T36" fmla="*/ 25983577 w 359"/>
                  <a:gd name="T37" fmla="*/ 16551854 h 344"/>
                  <a:gd name="T38" fmla="*/ 25983577 w 359"/>
                  <a:gd name="T39" fmla="*/ 16551854 h 344"/>
                  <a:gd name="T40" fmla="*/ 25983577 w 359"/>
                  <a:gd name="T41" fmla="*/ 16551854 h 344"/>
                  <a:gd name="T42" fmla="*/ 25983577 w 359"/>
                  <a:gd name="T43" fmla="*/ 16551854 h 344"/>
                  <a:gd name="T44" fmla="*/ 25983577 w 359"/>
                  <a:gd name="T45" fmla="*/ 16551854 h 344"/>
                  <a:gd name="T46" fmla="*/ 25983577 w 359"/>
                  <a:gd name="T47" fmla="*/ 16551854 h 344"/>
                  <a:gd name="T48" fmla="*/ 25983577 w 359"/>
                  <a:gd name="T49" fmla="*/ 16551854 h 344"/>
                  <a:gd name="T50" fmla="*/ 25983577 w 359"/>
                  <a:gd name="T51" fmla="*/ 16551854 h 344"/>
                  <a:gd name="T52" fmla="*/ 25983577 w 359"/>
                  <a:gd name="T53" fmla="*/ 16551854 h 344"/>
                  <a:gd name="T54" fmla="*/ 25983577 w 359"/>
                  <a:gd name="T55" fmla="*/ 16551854 h 344"/>
                  <a:gd name="T56" fmla="*/ 25983577 w 359"/>
                  <a:gd name="T57" fmla="*/ 16551854 h 344"/>
                  <a:gd name="T58" fmla="*/ 25983577 w 359"/>
                  <a:gd name="T59" fmla="*/ 16551854 h 344"/>
                  <a:gd name="T60" fmla="*/ 25983577 w 359"/>
                  <a:gd name="T61" fmla="*/ 16551854 h 344"/>
                  <a:gd name="T62" fmla="*/ 25983577 w 359"/>
                  <a:gd name="T63" fmla="*/ 16551854 h 344"/>
                  <a:gd name="T64" fmla="*/ 25983577 w 359"/>
                  <a:gd name="T65" fmla="*/ 16551854 h 344"/>
                  <a:gd name="T66" fmla="*/ 25983577 w 359"/>
                  <a:gd name="T67" fmla="*/ 16551854 h 344"/>
                  <a:gd name="T68" fmla="*/ 25983577 w 359"/>
                  <a:gd name="T69" fmla="*/ 0 h 344"/>
                  <a:gd name="T70" fmla="*/ 25983577 w 359"/>
                  <a:gd name="T71" fmla="*/ 16551854 h 344"/>
                  <a:gd name="T72" fmla="*/ 25983577 w 359"/>
                  <a:gd name="T73" fmla="*/ 16551854 h 344"/>
                  <a:gd name="T74" fmla="*/ 25983577 w 359"/>
                  <a:gd name="T75" fmla="*/ 16551854 h 344"/>
                  <a:gd name="T76" fmla="*/ 25983577 w 359"/>
                  <a:gd name="T77" fmla="*/ 16551854 h 344"/>
                  <a:gd name="T78" fmla="*/ 25983577 w 359"/>
                  <a:gd name="T79" fmla="*/ 16551854 h 344"/>
                  <a:gd name="T80" fmla="*/ 25983577 w 359"/>
                  <a:gd name="T81" fmla="*/ 16551854 h 344"/>
                  <a:gd name="T82" fmla="*/ 25983577 w 359"/>
                  <a:gd name="T83" fmla="*/ 16551854 h 344"/>
                  <a:gd name="T84" fmla="*/ 25983577 w 359"/>
                  <a:gd name="T85" fmla="*/ 16551854 h 344"/>
                  <a:gd name="T86" fmla="*/ 25983577 w 359"/>
                  <a:gd name="T87" fmla="*/ 16551854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4" name="Freeform 119"/>
              <p:cNvSpPr>
                <a:spLocks/>
              </p:cNvSpPr>
              <p:nvPr/>
            </p:nvSpPr>
            <p:spPr bwMode="auto">
              <a:xfrm>
                <a:off x="974260" y="5135580"/>
                <a:ext cx="106365" cy="87642"/>
              </a:xfrm>
              <a:custGeom>
                <a:avLst/>
                <a:gdLst>
                  <a:gd name="T0" fmla="*/ 25983577 w 359"/>
                  <a:gd name="T1" fmla="*/ 16551854 h 344"/>
                  <a:gd name="T2" fmla="*/ 25983577 w 359"/>
                  <a:gd name="T3" fmla="*/ 16551854 h 344"/>
                  <a:gd name="T4" fmla="*/ 25983577 w 359"/>
                  <a:gd name="T5" fmla="*/ 16551854 h 344"/>
                  <a:gd name="T6" fmla="*/ 0 w 359"/>
                  <a:gd name="T7" fmla="*/ 16551854 h 344"/>
                  <a:gd name="T8" fmla="*/ 25983577 w 359"/>
                  <a:gd name="T9" fmla="*/ 16551854 h 344"/>
                  <a:gd name="T10" fmla="*/ 25983577 w 359"/>
                  <a:gd name="T11" fmla="*/ 16551854 h 344"/>
                  <a:gd name="T12" fmla="*/ 25983577 w 359"/>
                  <a:gd name="T13" fmla="*/ 16551854 h 344"/>
                  <a:gd name="T14" fmla="*/ 25983577 w 359"/>
                  <a:gd name="T15" fmla="*/ 16551854 h 344"/>
                  <a:gd name="T16" fmla="*/ 25983577 w 359"/>
                  <a:gd name="T17" fmla="*/ 16551854 h 344"/>
                  <a:gd name="T18" fmla="*/ 25983577 w 359"/>
                  <a:gd name="T19" fmla="*/ 16551854 h 344"/>
                  <a:gd name="T20" fmla="*/ 25983577 w 359"/>
                  <a:gd name="T21" fmla="*/ 16551854 h 344"/>
                  <a:gd name="T22" fmla="*/ 25983577 w 359"/>
                  <a:gd name="T23" fmla="*/ 16551854 h 344"/>
                  <a:gd name="T24" fmla="*/ 25983577 w 359"/>
                  <a:gd name="T25" fmla="*/ 16551854 h 344"/>
                  <a:gd name="T26" fmla="*/ 25983577 w 359"/>
                  <a:gd name="T27" fmla="*/ 16551854 h 344"/>
                  <a:gd name="T28" fmla="*/ 25983577 w 359"/>
                  <a:gd name="T29" fmla="*/ 16551854 h 344"/>
                  <a:gd name="T30" fmla="*/ 25983577 w 359"/>
                  <a:gd name="T31" fmla="*/ 16551854 h 344"/>
                  <a:gd name="T32" fmla="*/ 25983577 w 359"/>
                  <a:gd name="T33" fmla="*/ 16551854 h 344"/>
                  <a:gd name="T34" fmla="*/ 25983577 w 359"/>
                  <a:gd name="T35" fmla="*/ 16551854 h 344"/>
                  <a:gd name="T36" fmla="*/ 25983577 w 359"/>
                  <a:gd name="T37" fmla="*/ 16551854 h 344"/>
                  <a:gd name="T38" fmla="*/ 25983577 w 359"/>
                  <a:gd name="T39" fmla="*/ 16551854 h 344"/>
                  <a:gd name="T40" fmla="*/ 25983577 w 359"/>
                  <a:gd name="T41" fmla="*/ 16551854 h 344"/>
                  <a:gd name="T42" fmla="*/ 25983577 w 359"/>
                  <a:gd name="T43" fmla="*/ 16551854 h 344"/>
                  <a:gd name="T44" fmla="*/ 25983577 w 359"/>
                  <a:gd name="T45" fmla="*/ 16551854 h 344"/>
                  <a:gd name="T46" fmla="*/ 25983577 w 359"/>
                  <a:gd name="T47" fmla="*/ 16551854 h 344"/>
                  <a:gd name="T48" fmla="*/ 25983577 w 359"/>
                  <a:gd name="T49" fmla="*/ 16551854 h 344"/>
                  <a:gd name="T50" fmla="*/ 25983577 w 359"/>
                  <a:gd name="T51" fmla="*/ 16551854 h 344"/>
                  <a:gd name="T52" fmla="*/ 25983577 w 359"/>
                  <a:gd name="T53" fmla="*/ 16551854 h 344"/>
                  <a:gd name="T54" fmla="*/ 25983577 w 359"/>
                  <a:gd name="T55" fmla="*/ 16551854 h 344"/>
                  <a:gd name="T56" fmla="*/ 25983577 w 359"/>
                  <a:gd name="T57" fmla="*/ 16551854 h 344"/>
                  <a:gd name="T58" fmla="*/ 25983577 w 359"/>
                  <a:gd name="T59" fmla="*/ 16551854 h 344"/>
                  <a:gd name="T60" fmla="*/ 25983577 w 359"/>
                  <a:gd name="T61" fmla="*/ 16551854 h 344"/>
                  <a:gd name="T62" fmla="*/ 25983577 w 359"/>
                  <a:gd name="T63" fmla="*/ 16551854 h 344"/>
                  <a:gd name="T64" fmla="*/ 25983577 w 359"/>
                  <a:gd name="T65" fmla="*/ 16551854 h 344"/>
                  <a:gd name="T66" fmla="*/ 25983577 w 359"/>
                  <a:gd name="T67" fmla="*/ 16551854 h 344"/>
                  <a:gd name="T68" fmla="*/ 25983577 w 359"/>
                  <a:gd name="T69" fmla="*/ 0 h 344"/>
                  <a:gd name="T70" fmla="*/ 25983577 w 359"/>
                  <a:gd name="T71" fmla="*/ 16551854 h 344"/>
                  <a:gd name="T72" fmla="*/ 25983577 w 359"/>
                  <a:gd name="T73" fmla="*/ 16551854 h 344"/>
                  <a:gd name="T74" fmla="*/ 25983577 w 359"/>
                  <a:gd name="T75" fmla="*/ 16551854 h 344"/>
                  <a:gd name="T76" fmla="*/ 25983577 w 359"/>
                  <a:gd name="T77" fmla="*/ 16551854 h 344"/>
                  <a:gd name="T78" fmla="*/ 25983577 w 359"/>
                  <a:gd name="T79" fmla="*/ 16551854 h 344"/>
                  <a:gd name="T80" fmla="*/ 25983577 w 359"/>
                  <a:gd name="T81" fmla="*/ 16551854 h 344"/>
                  <a:gd name="T82" fmla="*/ 25983577 w 359"/>
                  <a:gd name="T83" fmla="*/ 16551854 h 344"/>
                  <a:gd name="T84" fmla="*/ 25983577 w 359"/>
                  <a:gd name="T85" fmla="*/ 16551854 h 344"/>
                  <a:gd name="T86" fmla="*/ 25983577 w 359"/>
                  <a:gd name="T87" fmla="*/ 16551854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Freeform 120"/>
              <p:cNvSpPr>
                <a:spLocks noEditPoints="1"/>
              </p:cNvSpPr>
              <p:nvPr/>
            </p:nvSpPr>
            <p:spPr bwMode="auto">
              <a:xfrm>
                <a:off x="981942" y="4887345"/>
                <a:ext cx="384687" cy="576007"/>
              </a:xfrm>
              <a:custGeom>
                <a:avLst/>
                <a:gdLst>
                  <a:gd name="T0" fmla="*/ 0 w 1303"/>
                  <a:gd name="T1" fmla="*/ 16232809 h 2274"/>
                  <a:gd name="T2" fmla="*/ 0 w 1303"/>
                  <a:gd name="T3" fmla="*/ 16232809 h 2274"/>
                  <a:gd name="T4" fmla="*/ 0 w 1303"/>
                  <a:gd name="T5" fmla="*/ 0 h 2274"/>
                  <a:gd name="T6" fmla="*/ 0 w 1303"/>
                  <a:gd name="T7" fmla="*/ 16232809 h 2274"/>
                  <a:gd name="T8" fmla="*/ 0 w 1303"/>
                  <a:gd name="T9" fmla="*/ 16232809 h 2274"/>
                  <a:gd name="T10" fmla="*/ 0 w 1303"/>
                  <a:gd name="T11" fmla="*/ 16232809 h 2274"/>
                  <a:gd name="T12" fmla="*/ 0 w 1303"/>
                  <a:gd name="T13" fmla="*/ 16232809 h 2274"/>
                  <a:gd name="T14" fmla="*/ 0 w 1303"/>
                  <a:gd name="T15" fmla="*/ 16232809 h 2274"/>
                  <a:gd name="T16" fmla="*/ 0 w 1303"/>
                  <a:gd name="T17" fmla="*/ 16232809 h 2274"/>
                  <a:gd name="T18" fmla="*/ 0 w 1303"/>
                  <a:gd name="T19" fmla="*/ 16232809 h 2274"/>
                  <a:gd name="T20" fmla="*/ 0 w 1303"/>
                  <a:gd name="T21" fmla="*/ 16232809 h 2274"/>
                  <a:gd name="T22" fmla="*/ 0 w 1303"/>
                  <a:gd name="T23" fmla="*/ 16232809 h 2274"/>
                  <a:gd name="T24" fmla="*/ 0 w 1303"/>
                  <a:gd name="T25" fmla="*/ 16232809 h 2274"/>
                  <a:gd name="T26" fmla="*/ 0 w 1303"/>
                  <a:gd name="T27" fmla="*/ 16232809 h 2274"/>
                  <a:gd name="T28" fmla="*/ 0 w 1303"/>
                  <a:gd name="T29" fmla="*/ 16232809 h 2274"/>
                  <a:gd name="T30" fmla="*/ 0 w 1303"/>
                  <a:gd name="T31" fmla="*/ 16232809 h 2274"/>
                  <a:gd name="T32" fmla="*/ 0 w 1303"/>
                  <a:gd name="T33" fmla="*/ 16232809 h 2274"/>
                  <a:gd name="T34" fmla="*/ 0 w 1303"/>
                  <a:gd name="T35" fmla="*/ 16232809 h 2274"/>
                  <a:gd name="T36" fmla="*/ 0 w 1303"/>
                  <a:gd name="T37" fmla="*/ 16232809 h 2274"/>
                  <a:gd name="T38" fmla="*/ 0 w 1303"/>
                  <a:gd name="T39" fmla="*/ 16232809 h 2274"/>
                  <a:gd name="T40" fmla="*/ 0 w 1303"/>
                  <a:gd name="T41" fmla="*/ 16232809 h 2274"/>
                  <a:gd name="T42" fmla="*/ 0 w 1303"/>
                  <a:gd name="T43" fmla="*/ 16232809 h 2274"/>
                  <a:gd name="T44" fmla="*/ 0 w 1303"/>
                  <a:gd name="T45" fmla="*/ 16232809 h 2274"/>
                  <a:gd name="T46" fmla="*/ 0 w 1303"/>
                  <a:gd name="T47" fmla="*/ 32529957 h 2274"/>
                  <a:gd name="T48" fmla="*/ 0 w 1303"/>
                  <a:gd name="T49" fmla="*/ 32529957 h 2274"/>
                  <a:gd name="T50" fmla="*/ 0 w 1303"/>
                  <a:gd name="T51" fmla="*/ 32529957 h 2274"/>
                  <a:gd name="T52" fmla="*/ 0 w 1303"/>
                  <a:gd name="T53" fmla="*/ 32529957 h 2274"/>
                  <a:gd name="T54" fmla="*/ 0 w 1303"/>
                  <a:gd name="T55" fmla="*/ 16232809 h 2274"/>
                  <a:gd name="T56" fmla="*/ 0 w 1303"/>
                  <a:gd name="T57" fmla="*/ 16232809 h 2274"/>
                  <a:gd name="T58" fmla="*/ 0 w 1303"/>
                  <a:gd name="T59" fmla="*/ 16232809 h 2274"/>
                  <a:gd name="T60" fmla="*/ 0 w 1303"/>
                  <a:gd name="T61" fmla="*/ 16232809 h 2274"/>
                  <a:gd name="T62" fmla="*/ 0 w 1303"/>
                  <a:gd name="T63" fmla="*/ 16232809 h 2274"/>
                  <a:gd name="T64" fmla="*/ 0 w 1303"/>
                  <a:gd name="T65" fmla="*/ 16232809 h 2274"/>
                  <a:gd name="T66" fmla="*/ 0 w 1303"/>
                  <a:gd name="T67" fmla="*/ 16232809 h 2274"/>
                  <a:gd name="T68" fmla="*/ 0 w 1303"/>
                  <a:gd name="T69" fmla="*/ 16232809 h 2274"/>
                  <a:gd name="T70" fmla="*/ 0 w 1303"/>
                  <a:gd name="T71" fmla="*/ 16232809 h 2274"/>
                  <a:gd name="T72" fmla="*/ 0 w 1303"/>
                  <a:gd name="T73" fmla="*/ 16232809 h 2274"/>
                  <a:gd name="T74" fmla="*/ 0 w 1303"/>
                  <a:gd name="T75" fmla="*/ 16232809 h 2274"/>
                  <a:gd name="T76" fmla="*/ 0 w 1303"/>
                  <a:gd name="T77" fmla="*/ 16232809 h 2274"/>
                  <a:gd name="T78" fmla="*/ 0 w 1303"/>
                  <a:gd name="T79" fmla="*/ 16232809 h 2274"/>
                  <a:gd name="T80" fmla="*/ 0 w 1303"/>
                  <a:gd name="T81" fmla="*/ 16232809 h 2274"/>
                  <a:gd name="T82" fmla="*/ 0 w 1303"/>
                  <a:gd name="T83" fmla="*/ 16232809 h 2274"/>
                  <a:gd name="T84" fmla="*/ 0 w 1303"/>
                  <a:gd name="T85" fmla="*/ 16232809 h 2274"/>
                  <a:gd name="T86" fmla="*/ 0 w 1303"/>
                  <a:gd name="T87" fmla="*/ 16232809 h 2274"/>
                  <a:gd name="T88" fmla="*/ 0 w 1303"/>
                  <a:gd name="T89" fmla="*/ 16232809 h 2274"/>
                  <a:gd name="T90" fmla="*/ 0 w 1303"/>
                  <a:gd name="T91" fmla="*/ 16232809 h 2274"/>
                  <a:gd name="T92" fmla="*/ 0 w 1303"/>
                  <a:gd name="T93" fmla="*/ 16232809 h 2274"/>
                  <a:gd name="T94" fmla="*/ 0 w 1303"/>
                  <a:gd name="T95" fmla="*/ 16232809 h 2274"/>
                  <a:gd name="T96" fmla="*/ 0 w 1303"/>
                  <a:gd name="T97" fmla="*/ 16232809 h 2274"/>
                  <a:gd name="T98" fmla="*/ 0 w 1303"/>
                  <a:gd name="T99" fmla="*/ 16232809 h 2274"/>
                  <a:gd name="T100" fmla="*/ 0 w 1303"/>
                  <a:gd name="T101" fmla="*/ 16232809 h 2274"/>
                  <a:gd name="T102" fmla="*/ 0 w 1303"/>
                  <a:gd name="T103" fmla="*/ 16232809 h 2274"/>
                  <a:gd name="T104" fmla="*/ 0 w 1303"/>
                  <a:gd name="T105" fmla="*/ 16232809 h 2274"/>
                  <a:gd name="T106" fmla="*/ 0 w 1303"/>
                  <a:gd name="T107" fmla="*/ 16232809 h 2274"/>
                  <a:gd name="T108" fmla="*/ 0 w 1303"/>
                  <a:gd name="T109" fmla="*/ 16232809 h 2274"/>
                  <a:gd name="T110" fmla="*/ 0 w 1303"/>
                  <a:gd name="T111" fmla="*/ 16232809 h 2274"/>
                  <a:gd name="T112" fmla="*/ 0 w 1303"/>
                  <a:gd name="T113" fmla="*/ 16232809 h 2274"/>
                  <a:gd name="T114" fmla="*/ 0 w 1303"/>
                  <a:gd name="T115" fmla="*/ 32529957 h 2274"/>
                  <a:gd name="T116" fmla="*/ 0 w 1303"/>
                  <a:gd name="T117" fmla="*/ 32529957 h 2274"/>
                  <a:gd name="T118" fmla="*/ 0 w 1303"/>
                  <a:gd name="T119" fmla="*/ 32529957 h 2274"/>
                  <a:gd name="T120" fmla="*/ 0 w 1303"/>
                  <a:gd name="T121" fmla="*/ 32529957 h 2274"/>
                  <a:gd name="T122" fmla="*/ 0 w 1303"/>
                  <a:gd name="T123" fmla="*/ 32529957 h 227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03" h="2274">
                    <a:moveTo>
                      <a:pt x="1298" y="0"/>
                    </a:moveTo>
                    <a:lnTo>
                      <a:pt x="1267" y="21"/>
                    </a:lnTo>
                    <a:lnTo>
                      <a:pt x="1268" y="63"/>
                    </a:lnTo>
                    <a:lnTo>
                      <a:pt x="1234" y="84"/>
                    </a:lnTo>
                    <a:lnTo>
                      <a:pt x="1258" y="96"/>
                    </a:lnTo>
                    <a:lnTo>
                      <a:pt x="1243" y="166"/>
                    </a:lnTo>
                    <a:lnTo>
                      <a:pt x="1280" y="143"/>
                    </a:lnTo>
                    <a:lnTo>
                      <a:pt x="1303" y="53"/>
                    </a:lnTo>
                    <a:lnTo>
                      <a:pt x="1298" y="0"/>
                    </a:lnTo>
                    <a:close/>
                    <a:moveTo>
                      <a:pt x="360" y="478"/>
                    </a:moveTo>
                    <a:lnTo>
                      <a:pt x="339" y="496"/>
                    </a:lnTo>
                    <a:lnTo>
                      <a:pt x="316" y="461"/>
                    </a:lnTo>
                    <a:lnTo>
                      <a:pt x="360" y="478"/>
                    </a:lnTo>
                    <a:close/>
                    <a:moveTo>
                      <a:pt x="538" y="327"/>
                    </a:moveTo>
                    <a:lnTo>
                      <a:pt x="402" y="372"/>
                    </a:lnTo>
                    <a:lnTo>
                      <a:pt x="384" y="466"/>
                    </a:lnTo>
                    <a:lnTo>
                      <a:pt x="493" y="412"/>
                    </a:lnTo>
                    <a:lnTo>
                      <a:pt x="538" y="327"/>
                    </a:lnTo>
                    <a:close/>
                    <a:moveTo>
                      <a:pt x="930" y="348"/>
                    </a:moveTo>
                    <a:lnTo>
                      <a:pt x="933" y="327"/>
                    </a:lnTo>
                    <a:lnTo>
                      <a:pt x="949" y="332"/>
                    </a:lnTo>
                    <a:lnTo>
                      <a:pt x="953" y="346"/>
                    </a:lnTo>
                    <a:lnTo>
                      <a:pt x="930" y="348"/>
                    </a:lnTo>
                    <a:close/>
                    <a:moveTo>
                      <a:pt x="1022" y="328"/>
                    </a:moveTo>
                    <a:lnTo>
                      <a:pt x="982" y="308"/>
                    </a:lnTo>
                    <a:lnTo>
                      <a:pt x="970" y="276"/>
                    </a:lnTo>
                    <a:lnTo>
                      <a:pt x="945" y="308"/>
                    </a:lnTo>
                    <a:lnTo>
                      <a:pt x="1016" y="346"/>
                    </a:lnTo>
                    <a:lnTo>
                      <a:pt x="1022" y="328"/>
                    </a:lnTo>
                    <a:close/>
                    <a:moveTo>
                      <a:pt x="466" y="496"/>
                    </a:moveTo>
                    <a:lnTo>
                      <a:pt x="397" y="547"/>
                    </a:lnTo>
                    <a:lnTo>
                      <a:pt x="436" y="620"/>
                    </a:lnTo>
                    <a:lnTo>
                      <a:pt x="488" y="640"/>
                    </a:lnTo>
                    <a:lnTo>
                      <a:pt x="466" y="496"/>
                    </a:lnTo>
                    <a:close/>
                    <a:moveTo>
                      <a:pt x="356" y="805"/>
                    </a:moveTo>
                    <a:lnTo>
                      <a:pt x="397" y="825"/>
                    </a:lnTo>
                    <a:lnTo>
                      <a:pt x="445" y="818"/>
                    </a:lnTo>
                    <a:lnTo>
                      <a:pt x="394" y="742"/>
                    </a:lnTo>
                    <a:lnTo>
                      <a:pt x="389" y="801"/>
                    </a:lnTo>
                    <a:lnTo>
                      <a:pt x="356" y="805"/>
                    </a:lnTo>
                    <a:close/>
                    <a:moveTo>
                      <a:pt x="420" y="875"/>
                    </a:moveTo>
                    <a:lnTo>
                      <a:pt x="406" y="902"/>
                    </a:lnTo>
                    <a:lnTo>
                      <a:pt x="360" y="930"/>
                    </a:lnTo>
                    <a:lnTo>
                      <a:pt x="390" y="891"/>
                    </a:lnTo>
                    <a:lnTo>
                      <a:pt x="420" y="875"/>
                    </a:lnTo>
                    <a:close/>
                    <a:moveTo>
                      <a:pt x="346" y="906"/>
                    </a:moveTo>
                    <a:lnTo>
                      <a:pt x="286" y="930"/>
                    </a:lnTo>
                    <a:lnTo>
                      <a:pt x="346" y="966"/>
                    </a:lnTo>
                    <a:lnTo>
                      <a:pt x="346" y="906"/>
                    </a:lnTo>
                    <a:close/>
                    <a:moveTo>
                      <a:pt x="475" y="992"/>
                    </a:moveTo>
                    <a:lnTo>
                      <a:pt x="455" y="1037"/>
                    </a:lnTo>
                    <a:lnTo>
                      <a:pt x="436" y="1042"/>
                    </a:lnTo>
                    <a:lnTo>
                      <a:pt x="446" y="986"/>
                    </a:lnTo>
                    <a:lnTo>
                      <a:pt x="475" y="992"/>
                    </a:lnTo>
                    <a:close/>
                    <a:moveTo>
                      <a:pt x="483" y="1308"/>
                    </a:moveTo>
                    <a:lnTo>
                      <a:pt x="407" y="1361"/>
                    </a:lnTo>
                    <a:lnTo>
                      <a:pt x="476" y="1359"/>
                    </a:lnTo>
                    <a:lnTo>
                      <a:pt x="483" y="1308"/>
                    </a:lnTo>
                    <a:close/>
                    <a:moveTo>
                      <a:pt x="520" y="2247"/>
                    </a:moveTo>
                    <a:lnTo>
                      <a:pt x="678" y="2242"/>
                    </a:lnTo>
                    <a:lnTo>
                      <a:pt x="727" y="2218"/>
                    </a:lnTo>
                    <a:lnTo>
                      <a:pt x="780" y="2251"/>
                    </a:lnTo>
                    <a:lnTo>
                      <a:pt x="1016" y="2274"/>
                    </a:lnTo>
                    <a:lnTo>
                      <a:pt x="1145" y="2235"/>
                    </a:lnTo>
                    <a:lnTo>
                      <a:pt x="1172" y="2191"/>
                    </a:lnTo>
                    <a:lnTo>
                      <a:pt x="1069" y="2166"/>
                    </a:lnTo>
                    <a:lnTo>
                      <a:pt x="1069" y="2144"/>
                    </a:lnTo>
                    <a:lnTo>
                      <a:pt x="1091" y="2119"/>
                    </a:lnTo>
                    <a:lnTo>
                      <a:pt x="1112" y="2076"/>
                    </a:lnTo>
                    <a:lnTo>
                      <a:pt x="1157" y="2081"/>
                    </a:lnTo>
                    <a:lnTo>
                      <a:pt x="1187" y="2042"/>
                    </a:lnTo>
                    <a:lnTo>
                      <a:pt x="1251" y="1991"/>
                    </a:lnTo>
                    <a:lnTo>
                      <a:pt x="1275" y="1879"/>
                    </a:lnTo>
                    <a:lnTo>
                      <a:pt x="1255" y="1844"/>
                    </a:lnTo>
                    <a:lnTo>
                      <a:pt x="1207" y="1806"/>
                    </a:lnTo>
                    <a:lnTo>
                      <a:pt x="1115" y="1802"/>
                    </a:lnTo>
                    <a:lnTo>
                      <a:pt x="1081" y="1832"/>
                    </a:lnTo>
                    <a:lnTo>
                      <a:pt x="1033" y="1801"/>
                    </a:lnTo>
                    <a:lnTo>
                      <a:pt x="1111" y="1724"/>
                    </a:lnTo>
                    <a:lnTo>
                      <a:pt x="1086" y="1678"/>
                    </a:lnTo>
                    <a:lnTo>
                      <a:pt x="1026" y="1596"/>
                    </a:lnTo>
                    <a:lnTo>
                      <a:pt x="1098" y="1632"/>
                    </a:lnTo>
                    <a:lnTo>
                      <a:pt x="1099" y="1593"/>
                    </a:lnTo>
                    <a:lnTo>
                      <a:pt x="1068" y="1538"/>
                    </a:lnTo>
                    <a:lnTo>
                      <a:pt x="1068" y="1502"/>
                    </a:lnTo>
                    <a:lnTo>
                      <a:pt x="1030" y="1406"/>
                    </a:lnTo>
                    <a:lnTo>
                      <a:pt x="973" y="1363"/>
                    </a:lnTo>
                    <a:lnTo>
                      <a:pt x="939" y="1261"/>
                    </a:lnTo>
                    <a:lnTo>
                      <a:pt x="952" y="1144"/>
                    </a:lnTo>
                    <a:lnTo>
                      <a:pt x="844" y="1006"/>
                    </a:lnTo>
                    <a:lnTo>
                      <a:pt x="784" y="1004"/>
                    </a:lnTo>
                    <a:lnTo>
                      <a:pt x="753" y="973"/>
                    </a:lnTo>
                    <a:lnTo>
                      <a:pt x="857" y="953"/>
                    </a:lnTo>
                    <a:lnTo>
                      <a:pt x="830" y="896"/>
                    </a:lnTo>
                    <a:lnTo>
                      <a:pt x="940" y="824"/>
                    </a:lnTo>
                    <a:lnTo>
                      <a:pt x="986" y="746"/>
                    </a:lnTo>
                    <a:lnTo>
                      <a:pt x="1030" y="718"/>
                    </a:lnTo>
                    <a:lnTo>
                      <a:pt x="1042" y="675"/>
                    </a:lnTo>
                    <a:lnTo>
                      <a:pt x="999" y="643"/>
                    </a:lnTo>
                    <a:lnTo>
                      <a:pt x="844" y="601"/>
                    </a:lnTo>
                    <a:lnTo>
                      <a:pt x="753" y="613"/>
                    </a:lnTo>
                    <a:lnTo>
                      <a:pt x="741" y="588"/>
                    </a:lnTo>
                    <a:lnTo>
                      <a:pt x="796" y="559"/>
                    </a:lnTo>
                    <a:lnTo>
                      <a:pt x="780" y="524"/>
                    </a:lnTo>
                    <a:lnTo>
                      <a:pt x="856" y="498"/>
                    </a:lnTo>
                    <a:lnTo>
                      <a:pt x="943" y="406"/>
                    </a:lnTo>
                    <a:lnTo>
                      <a:pt x="780" y="380"/>
                    </a:lnTo>
                    <a:lnTo>
                      <a:pt x="737" y="355"/>
                    </a:lnTo>
                    <a:lnTo>
                      <a:pt x="628" y="422"/>
                    </a:lnTo>
                    <a:lnTo>
                      <a:pt x="618" y="474"/>
                    </a:lnTo>
                    <a:lnTo>
                      <a:pt x="549" y="494"/>
                    </a:lnTo>
                    <a:lnTo>
                      <a:pt x="545" y="553"/>
                    </a:lnTo>
                    <a:lnTo>
                      <a:pt x="520" y="551"/>
                    </a:lnTo>
                    <a:lnTo>
                      <a:pt x="508" y="581"/>
                    </a:lnTo>
                    <a:lnTo>
                      <a:pt x="551" y="597"/>
                    </a:lnTo>
                    <a:lnTo>
                      <a:pt x="515" y="644"/>
                    </a:lnTo>
                    <a:lnTo>
                      <a:pt x="457" y="714"/>
                    </a:lnTo>
                    <a:lnTo>
                      <a:pt x="419" y="725"/>
                    </a:lnTo>
                    <a:lnTo>
                      <a:pt x="433" y="744"/>
                    </a:lnTo>
                    <a:lnTo>
                      <a:pt x="449" y="793"/>
                    </a:lnTo>
                    <a:lnTo>
                      <a:pt x="519" y="780"/>
                    </a:lnTo>
                    <a:lnTo>
                      <a:pt x="420" y="922"/>
                    </a:lnTo>
                    <a:lnTo>
                      <a:pt x="427" y="951"/>
                    </a:lnTo>
                    <a:lnTo>
                      <a:pt x="360" y="1041"/>
                    </a:lnTo>
                    <a:lnTo>
                      <a:pt x="399" y="1037"/>
                    </a:lnTo>
                    <a:lnTo>
                      <a:pt x="467" y="910"/>
                    </a:lnTo>
                    <a:lnTo>
                      <a:pt x="512" y="872"/>
                    </a:lnTo>
                    <a:lnTo>
                      <a:pt x="475" y="935"/>
                    </a:lnTo>
                    <a:lnTo>
                      <a:pt x="541" y="938"/>
                    </a:lnTo>
                    <a:lnTo>
                      <a:pt x="508" y="1000"/>
                    </a:lnTo>
                    <a:lnTo>
                      <a:pt x="523" y="1045"/>
                    </a:lnTo>
                    <a:lnTo>
                      <a:pt x="433" y="1150"/>
                    </a:lnTo>
                    <a:lnTo>
                      <a:pt x="414" y="1150"/>
                    </a:lnTo>
                    <a:lnTo>
                      <a:pt x="414" y="1218"/>
                    </a:lnTo>
                    <a:lnTo>
                      <a:pt x="457" y="1199"/>
                    </a:lnTo>
                    <a:lnTo>
                      <a:pt x="503" y="1238"/>
                    </a:lnTo>
                    <a:lnTo>
                      <a:pt x="528" y="1214"/>
                    </a:lnTo>
                    <a:lnTo>
                      <a:pt x="575" y="1230"/>
                    </a:lnTo>
                    <a:lnTo>
                      <a:pt x="648" y="1214"/>
                    </a:lnTo>
                    <a:lnTo>
                      <a:pt x="704" y="1230"/>
                    </a:lnTo>
                    <a:lnTo>
                      <a:pt x="606" y="1298"/>
                    </a:lnTo>
                    <a:lnTo>
                      <a:pt x="624" y="1418"/>
                    </a:lnTo>
                    <a:lnTo>
                      <a:pt x="695" y="1404"/>
                    </a:lnTo>
                    <a:lnTo>
                      <a:pt x="678" y="1459"/>
                    </a:lnTo>
                    <a:lnTo>
                      <a:pt x="619" y="1560"/>
                    </a:lnTo>
                    <a:lnTo>
                      <a:pt x="609" y="1600"/>
                    </a:lnTo>
                    <a:lnTo>
                      <a:pt x="492" y="1566"/>
                    </a:lnTo>
                    <a:lnTo>
                      <a:pt x="341" y="1652"/>
                    </a:lnTo>
                    <a:lnTo>
                      <a:pt x="424" y="1646"/>
                    </a:lnTo>
                    <a:lnTo>
                      <a:pt x="410" y="1718"/>
                    </a:lnTo>
                    <a:lnTo>
                      <a:pt x="380" y="1793"/>
                    </a:lnTo>
                    <a:lnTo>
                      <a:pt x="281" y="1824"/>
                    </a:lnTo>
                    <a:lnTo>
                      <a:pt x="185" y="1844"/>
                    </a:lnTo>
                    <a:lnTo>
                      <a:pt x="200" y="1915"/>
                    </a:lnTo>
                    <a:lnTo>
                      <a:pt x="298" y="1896"/>
                    </a:lnTo>
                    <a:lnTo>
                      <a:pt x="330" y="1958"/>
                    </a:lnTo>
                    <a:lnTo>
                      <a:pt x="381" y="1947"/>
                    </a:lnTo>
                    <a:lnTo>
                      <a:pt x="449" y="2030"/>
                    </a:lnTo>
                    <a:lnTo>
                      <a:pt x="529" y="1991"/>
                    </a:lnTo>
                    <a:lnTo>
                      <a:pt x="581" y="1972"/>
                    </a:lnTo>
                    <a:lnTo>
                      <a:pt x="502" y="2046"/>
                    </a:lnTo>
                    <a:lnTo>
                      <a:pt x="440" y="2069"/>
                    </a:lnTo>
                    <a:lnTo>
                      <a:pt x="351" y="2049"/>
                    </a:lnTo>
                    <a:lnTo>
                      <a:pt x="308" y="2046"/>
                    </a:lnTo>
                    <a:lnTo>
                      <a:pt x="224" y="2113"/>
                    </a:lnTo>
                    <a:lnTo>
                      <a:pt x="71" y="2200"/>
                    </a:lnTo>
                    <a:lnTo>
                      <a:pt x="18" y="2218"/>
                    </a:lnTo>
                    <a:lnTo>
                      <a:pt x="0" y="2243"/>
                    </a:lnTo>
                    <a:lnTo>
                      <a:pt x="25" y="2238"/>
                    </a:lnTo>
                    <a:lnTo>
                      <a:pt x="69" y="2267"/>
                    </a:lnTo>
                    <a:lnTo>
                      <a:pt x="177" y="2212"/>
                    </a:lnTo>
                    <a:lnTo>
                      <a:pt x="298" y="2265"/>
                    </a:lnTo>
                    <a:lnTo>
                      <a:pt x="343" y="2265"/>
                    </a:lnTo>
                    <a:lnTo>
                      <a:pt x="376" y="2191"/>
                    </a:lnTo>
                    <a:lnTo>
                      <a:pt x="488" y="2188"/>
                    </a:lnTo>
                    <a:lnTo>
                      <a:pt x="520" y="224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" name="Freeform 121"/>
              <p:cNvSpPr>
                <a:spLocks/>
              </p:cNvSpPr>
              <p:nvPr/>
            </p:nvSpPr>
            <p:spPr bwMode="auto">
              <a:xfrm>
                <a:off x="1345947" y="4887345"/>
                <a:ext cx="20682" cy="42048"/>
              </a:xfrm>
              <a:custGeom>
                <a:avLst/>
                <a:gdLst>
                  <a:gd name="T0" fmla="*/ 26953142 w 69"/>
                  <a:gd name="T1" fmla="*/ 0 h 166"/>
                  <a:gd name="T2" fmla="*/ 26953142 w 69"/>
                  <a:gd name="T3" fmla="*/ 16232808 h 166"/>
                  <a:gd name="T4" fmla="*/ 26953142 w 69"/>
                  <a:gd name="T5" fmla="*/ 16232808 h 166"/>
                  <a:gd name="T6" fmla="*/ 0 w 69"/>
                  <a:gd name="T7" fmla="*/ 16232808 h 166"/>
                  <a:gd name="T8" fmla="*/ 26953142 w 69"/>
                  <a:gd name="T9" fmla="*/ 16232808 h 166"/>
                  <a:gd name="T10" fmla="*/ 26953142 w 69"/>
                  <a:gd name="T11" fmla="*/ 16232808 h 166"/>
                  <a:gd name="T12" fmla="*/ 26953142 w 69"/>
                  <a:gd name="T13" fmla="*/ 16232808 h 166"/>
                  <a:gd name="T14" fmla="*/ 26953142 w 69"/>
                  <a:gd name="T15" fmla="*/ 16232808 h 166"/>
                  <a:gd name="T16" fmla="*/ 26953142 w 69"/>
                  <a:gd name="T17" fmla="*/ 0 h 166"/>
                  <a:gd name="T18" fmla="*/ 26953142 w 69"/>
                  <a:gd name="T19" fmla="*/ 0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166">
                    <a:moveTo>
                      <a:pt x="64" y="0"/>
                    </a:moveTo>
                    <a:lnTo>
                      <a:pt x="33" y="21"/>
                    </a:lnTo>
                    <a:lnTo>
                      <a:pt x="34" y="63"/>
                    </a:lnTo>
                    <a:lnTo>
                      <a:pt x="0" y="84"/>
                    </a:lnTo>
                    <a:lnTo>
                      <a:pt x="24" y="96"/>
                    </a:lnTo>
                    <a:lnTo>
                      <a:pt x="9" y="166"/>
                    </a:lnTo>
                    <a:lnTo>
                      <a:pt x="46" y="143"/>
                    </a:lnTo>
                    <a:lnTo>
                      <a:pt x="69" y="53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" name="Freeform 122"/>
              <p:cNvSpPr>
                <a:spLocks/>
              </p:cNvSpPr>
              <p:nvPr/>
            </p:nvSpPr>
            <p:spPr bwMode="auto">
              <a:xfrm>
                <a:off x="1074716" y="5004370"/>
                <a:ext cx="13591" cy="8612"/>
              </a:xfrm>
              <a:custGeom>
                <a:avLst/>
                <a:gdLst>
                  <a:gd name="T0" fmla="*/ 29481968 w 44"/>
                  <a:gd name="T1" fmla="*/ 0 h 35"/>
                  <a:gd name="T2" fmla="*/ 29481968 w 44"/>
                  <a:gd name="T3" fmla="*/ 0 h 35"/>
                  <a:gd name="T4" fmla="*/ 0 w 44"/>
                  <a:gd name="T5" fmla="*/ 0 h 35"/>
                  <a:gd name="T6" fmla="*/ 29481968 w 44"/>
                  <a:gd name="T7" fmla="*/ 0 h 35"/>
                  <a:gd name="T8" fmla="*/ 29481968 w 44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5">
                    <a:moveTo>
                      <a:pt x="44" y="17"/>
                    </a:moveTo>
                    <a:lnTo>
                      <a:pt x="23" y="35"/>
                    </a:lnTo>
                    <a:lnTo>
                      <a:pt x="0" y="0"/>
                    </a:lnTo>
                    <a:lnTo>
                      <a:pt x="44" y="1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" name="Freeform 123"/>
              <p:cNvSpPr>
                <a:spLocks/>
              </p:cNvSpPr>
              <p:nvPr/>
            </p:nvSpPr>
            <p:spPr bwMode="auto">
              <a:xfrm>
                <a:off x="1095398" y="4969921"/>
                <a:ext cx="44910" cy="35462"/>
              </a:xfrm>
              <a:custGeom>
                <a:avLst/>
                <a:gdLst>
                  <a:gd name="T0" fmla="*/ 0 w 154"/>
                  <a:gd name="T1" fmla="*/ 0 h 139"/>
                  <a:gd name="T2" fmla="*/ 0 w 154"/>
                  <a:gd name="T3" fmla="*/ 16597236 h 139"/>
                  <a:gd name="T4" fmla="*/ 0 w 154"/>
                  <a:gd name="T5" fmla="*/ 16597236 h 139"/>
                  <a:gd name="T6" fmla="*/ 0 w 154"/>
                  <a:gd name="T7" fmla="*/ 16597236 h 139"/>
                  <a:gd name="T8" fmla="*/ 0 w 154"/>
                  <a:gd name="T9" fmla="*/ 0 h 139"/>
                  <a:gd name="T10" fmla="*/ 0 w 154"/>
                  <a:gd name="T11" fmla="*/ 0 h 1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39">
                    <a:moveTo>
                      <a:pt x="154" y="0"/>
                    </a:moveTo>
                    <a:lnTo>
                      <a:pt x="18" y="45"/>
                    </a:lnTo>
                    <a:lnTo>
                      <a:pt x="0" y="139"/>
                    </a:lnTo>
                    <a:lnTo>
                      <a:pt x="109" y="85"/>
                    </a:lnTo>
                    <a:lnTo>
                      <a:pt x="15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Freeform 124"/>
              <p:cNvSpPr>
                <a:spLocks/>
              </p:cNvSpPr>
              <p:nvPr/>
            </p:nvSpPr>
            <p:spPr bwMode="auto">
              <a:xfrm>
                <a:off x="1256718" y="4969921"/>
                <a:ext cx="6500" cy="5573"/>
              </a:xfrm>
              <a:custGeom>
                <a:avLst/>
                <a:gdLst>
                  <a:gd name="T0" fmla="*/ 0 w 23"/>
                  <a:gd name="T1" fmla="*/ 18663181 h 21"/>
                  <a:gd name="T2" fmla="*/ 0 w 23"/>
                  <a:gd name="T3" fmla="*/ 0 h 21"/>
                  <a:gd name="T4" fmla="*/ 0 w 23"/>
                  <a:gd name="T5" fmla="*/ 18663181 h 21"/>
                  <a:gd name="T6" fmla="*/ 0 w 23"/>
                  <a:gd name="T7" fmla="*/ 18663181 h 21"/>
                  <a:gd name="T8" fmla="*/ 0 w 23"/>
                  <a:gd name="T9" fmla="*/ 18663181 h 21"/>
                  <a:gd name="T10" fmla="*/ 0 w 23"/>
                  <a:gd name="T11" fmla="*/ 18663181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1">
                    <a:moveTo>
                      <a:pt x="0" y="21"/>
                    </a:moveTo>
                    <a:lnTo>
                      <a:pt x="3" y="0"/>
                    </a:lnTo>
                    <a:lnTo>
                      <a:pt x="19" y="5"/>
                    </a:lnTo>
                    <a:lnTo>
                      <a:pt x="23" y="19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0" name="Freeform 125"/>
              <p:cNvSpPr>
                <a:spLocks/>
              </p:cNvSpPr>
              <p:nvPr/>
            </p:nvSpPr>
            <p:spPr bwMode="auto">
              <a:xfrm>
                <a:off x="1260855" y="4957256"/>
                <a:ext cx="22455" cy="17731"/>
              </a:xfrm>
              <a:custGeom>
                <a:avLst/>
                <a:gdLst>
                  <a:gd name="T0" fmla="*/ 0 w 77"/>
                  <a:gd name="T1" fmla="*/ 16232731 h 70"/>
                  <a:gd name="T2" fmla="*/ 0 w 77"/>
                  <a:gd name="T3" fmla="*/ 16232731 h 70"/>
                  <a:gd name="T4" fmla="*/ 0 w 77"/>
                  <a:gd name="T5" fmla="*/ 0 h 70"/>
                  <a:gd name="T6" fmla="*/ 0 w 77"/>
                  <a:gd name="T7" fmla="*/ 16232731 h 70"/>
                  <a:gd name="T8" fmla="*/ 0 w 77"/>
                  <a:gd name="T9" fmla="*/ 16232731 h 70"/>
                  <a:gd name="T10" fmla="*/ 0 w 77"/>
                  <a:gd name="T11" fmla="*/ 16232731 h 70"/>
                  <a:gd name="T12" fmla="*/ 0 w 77"/>
                  <a:gd name="T13" fmla="*/ 16232731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70">
                    <a:moveTo>
                      <a:pt x="77" y="52"/>
                    </a:moveTo>
                    <a:lnTo>
                      <a:pt x="37" y="32"/>
                    </a:lnTo>
                    <a:lnTo>
                      <a:pt x="25" y="0"/>
                    </a:lnTo>
                    <a:lnTo>
                      <a:pt x="0" y="32"/>
                    </a:lnTo>
                    <a:lnTo>
                      <a:pt x="71" y="70"/>
                    </a:lnTo>
                    <a:lnTo>
                      <a:pt x="77" y="5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1" name="Freeform 126"/>
              <p:cNvSpPr>
                <a:spLocks/>
              </p:cNvSpPr>
              <p:nvPr/>
            </p:nvSpPr>
            <p:spPr bwMode="auto">
              <a:xfrm>
                <a:off x="1098943" y="5012983"/>
                <a:ext cx="26591" cy="36475"/>
              </a:xfrm>
              <a:custGeom>
                <a:avLst/>
                <a:gdLst>
                  <a:gd name="T0" fmla="*/ 0 w 91"/>
                  <a:gd name="T1" fmla="*/ 0 h 144"/>
                  <a:gd name="T2" fmla="*/ 0 w 91"/>
                  <a:gd name="T3" fmla="*/ 16232641 h 144"/>
                  <a:gd name="T4" fmla="*/ 0 w 91"/>
                  <a:gd name="T5" fmla="*/ 16232641 h 144"/>
                  <a:gd name="T6" fmla="*/ 0 w 91"/>
                  <a:gd name="T7" fmla="*/ 16232641 h 144"/>
                  <a:gd name="T8" fmla="*/ 0 w 91"/>
                  <a:gd name="T9" fmla="*/ 0 h 144"/>
                  <a:gd name="T10" fmla="*/ 0 w 91"/>
                  <a:gd name="T11" fmla="*/ 0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144">
                    <a:moveTo>
                      <a:pt x="69" y="0"/>
                    </a:moveTo>
                    <a:lnTo>
                      <a:pt x="0" y="51"/>
                    </a:lnTo>
                    <a:lnTo>
                      <a:pt x="39" y="124"/>
                    </a:lnTo>
                    <a:lnTo>
                      <a:pt x="91" y="144"/>
                    </a:lnTo>
                    <a:lnTo>
                      <a:pt x="6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2" name="Freeform 127"/>
              <p:cNvSpPr>
                <a:spLocks/>
              </p:cNvSpPr>
              <p:nvPr/>
            </p:nvSpPr>
            <p:spPr bwMode="auto">
              <a:xfrm>
                <a:off x="1086534" y="5075295"/>
                <a:ext cx="26591" cy="21277"/>
              </a:xfrm>
              <a:custGeom>
                <a:avLst/>
                <a:gdLst>
                  <a:gd name="T0" fmla="*/ 0 w 89"/>
                  <a:gd name="T1" fmla="*/ 16822929 h 83"/>
                  <a:gd name="T2" fmla="*/ 26690791 w 89"/>
                  <a:gd name="T3" fmla="*/ 16822929 h 83"/>
                  <a:gd name="T4" fmla="*/ 26690791 w 89"/>
                  <a:gd name="T5" fmla="*/ 16822929 h 83"/>
                  <a:gd name="T6" fmla="*/ 26690791 w 89"/>
                  <a:gd name="T7" fmla="*/ 0 h 83"/>
                  <a:gd name="T8" fmla="*/ 26690791 w 89"/>
                  <a:gd name="T9" fmla="*/ 16822929 h 83"/>
                  <a:gd name="T10" fmla="*/ 0 w 89"/>
                  <a:gd name="T11" fmla="*/ 16822929 h 83"/>
                  <a:gd name="T12" fmla="*/ 0 w 89"/>
                  <a:gd name="T13" fmla="*/ 16822929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" h="83">
                    <a:moveTo>
                      <a:pt x="0" y="63"/>
                    </a:moveTo>
                    <a:lnTo>
                      <a:pt x="41" y="83"/>
                    </a:lnTo>
                    <a:lnTo>
                      <a:pt x="89" y="76"/>
                    </a:lnTo>
                    <a:lnTo>
                      <a:pt x="38" y="0"/>
                    </a:lnTo>
                    <a:lnTo>
                      <a:pt x="33" y="59"/>
                    </a:lnTo>
                    <a:lnTo>
                      <a:pt x="0" y="63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" name="Freeform 128"/>
              <p:cNvSpPr>
                <a:spLocks/>
              </p:cNvSpPr>
              <p:nvPr/>
            </p:nvSpPr>
            <p:spPr bwMode="auto">
              <a:xfrm>
                <a:off x="1088307" y="5109237"/>
                <a:ext cx="17728" cy="13678"/>
              </a:xfrm>
              <a:custGeom>
                <a:avLst/>
                <a:gdLst>
                  <a:gd name="T0" fmla="*/ 25753761 w 60"/>
                  <a:gd name="T1" fmla="*/ 0 h 55"/>
                  <a:gd name="T2" fmla="*/ 25753761 w 60"/>
                  <a:gd name="T3" fmla="*/ 0 h 55"/>
                  <a:gd name="T4" fmla="*/ 0 w 60"/>
                  <a:gd name="T5" fmla="*/ 0 h 55"/>
                  <a:gd name="T6" fmla="*/ 25753761 w 60"/>
                  <a:gd name="T7" fmla="*/ 0 h 55"/>
                  <a:gd name="T8" fmla="*/ 25753761 w 60"/>
                  <a:gd name="T9" fmla="*/ 0 h 55"/>
                  <a:gd name="T10" fmla="*/ 25753761 w 60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55">
                    <a:moveTo>
                      <a:pt x="60" y="0"/>
                    </a:moveTo>
                    <a:lnTo>
                      <a:pt x="46" y="27"/>
                    </a:lnTo>
                    <a:lnTo>
                      <a:pt x="0" y="55"/>
                    </a:lnTo>
                    <a:lnTo>
                      <a:pt x="30" y="16"/>
                    </a:lnTo>
                    <a:lnTo>
                      <a:pt x="6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4" name="Freeform 129"/>
              <p:cNvSpPr>
                <a:spLocks/>
              </p:cNvSpPr>
              <p:nvPr/>
            </p:nvSpPr>
            <p:spPr bwMode="auto">
              <a:xfrm>
                <a:off x="1065852" y="5116836"/>
                <a:ext cx="17728" cy="15198"/>
              </a:xfrm>
              <a:custGeom>
                <a:avLst/>
                <a:gdLst>
                  <a:gd name="T0" fmla="*/ 25753761 w 60"/>
                  <a:gd name="T1" fmla="*/ 0 h 60"/>
                  <a:gd name="T2" fmla="*/ 0 w 60"/>
                  <a:gd name="T3" fmla="*/ 16232731 h 60"/>
                  <a:gd name="T4" fmla="*/ 25753761 w 60"/>
                  <a:gd name="T5" fmla="*/ 16232731 h 60"/>
                  <a:gd name="T6" fmla="*/ 25753761 w 60"/>
                  <a:gd name="T7" fmla="*/ 0 h 60"/>
                  <a:gd name="T8" fmla="*/ 25753761 w 60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60">
                    <a:moveTo>
                      <a:pt x="60" y="0"/>
                    </a:moveTo>
                    <a:lnTo>
                      <a:pt x="0" y="24"/>
                    </a:lnTo>
                    <a:lnTo>
                      <a:pt x="60" y="60"/>
                    </a:lnTo>
                    <a:lnTo>
                      <a:pt x="6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5" name="Freeform 130"/>
              <p:cNvSpPr>
                <a:spLocks/>
              </p:cNvSpPr>
              <p:nvPr/>
            </p:nvSpPr>
            <p:spPr bwMode="auto">
              <a:xfrm>
                <a:off x="1110171" y="5137100"/>
                <a:ext cx="11818" cy="14185"/>
              </a:xfrm>
              <a:custGeom>
                <a:avLst/>
                <a:gdLst>
                  <a:gd name="T0" fmla="*/ 27822905 w 39"/>
                  <a:gd name="T1" fmla="*/ 16233213 h 56"/>
                  <a:gd name="T2" fmla="*/ 27822905 w 39"/>
                  <a:gd name="T3" fmla="*/ 16233213 h 56"/>
                  <a:gd name="T4" fmla="*/ 0 w 39"/>
                  <a:gd name="T5" fmla="*/ 16233213 h 56"/>
                  <a:gd name="T6" fmla="*/ 27822905 w 39"/>
                  <a:gd name="T7" fmla="*/ 0 h 56"/>
                  <a:gd name="T8" fmla="*/ 27822905 w 39"/>
                  <a:gd name="T9" fmla="*/ 16233213 h 56"/>
                  <a:gd name="T10" fmla="*/ 27822905 w 39"/>
                  <a:gd name="T11" fmla="*/ 16233213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56">
                    <a:moveTo>
                      <a:pt x="39" y="6"/>
                    </a:moveTo>
                    <a:lnTo>
                      <a:pt x="19" y="51"/>
                    </a:lnTo>
                    <a:lnTo>
                      <a:pt x="0" y="56"/>
                    </a:lnTo>
                    <a:lnTo>
                      <a:pt x="10" y="0"/>
                    </a:lnTo>
                    <a:lnTo>
                      <a:pt x="39" y="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" name="Freeform 131"/>
              <p:cNvSpPr>
                <a:spLocks/>
              </p:cNvSpPr>
              <p:nvPr/>
            </p:nvSpPr>
            <p:spPr bwMode="auto">
              <a:xfrm>
                <a:off x="1101898" y="5218663"/>
                <a:ext cx="22455" cy="13172"/>
              </a:xfrm>
              <a:custGeom>
                <a:avLst/>
                <a:gdLst>
                  <a:gd name="T0" fmla="*/ 25752635 w 76"/>
                  <a:gd name="T1" fmla="*/ 0 h 53"/>
                  <a:gd name="T2" fmla="*/ 0 w 76"/>
                  <a:gd name="T3" fmla="*/ 0 h 53"/>
                  <a:gd name="T4" fmla="*/ 25752635 w 76"/>
                  <a:gd name="T5" fmla="*/ 0 h 53"/>
                  <a:gd name="T6" fmla="*/ 25752635 w 76"/>
                  <a:gd name="T7" fmla="*/ 0 h 53"/>
                  <a:gd name="T8" fmla="*/ 25752635 w 76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53">
                    <a:moveTo>
                      <a:pt x="76" y="0"/>
                    </a:moveTo>
                    <a:lnTo>
                      <a:pt x="0" y="53"/>
                    </a:lnTo>
                    <a:lnTo>
                      <a:pt x="69" y="51"/>
                    </a:lnTo>
                    <a:lnTo>
                      <a:pt x="76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" name="Freeform 132"/>
              <p:cNvSpPr>
                <a:spLocks/>
              </p:cNvSpPr>
              <p:nvPr/>
            </p:nvSpPr>
            <p:spPr bwMode="auto">
              <a:xfrm>
                <a:off x="981942" y="4977520"/>
                <a:ext cx="376414" cy="485832"/>
              </a:xfrm>
              <a:custGeom>
                <a:avLst/>
                <a:gdLst>
                  <a:gd name="T0" fmla="*/ 0 w 1275"/>
                  <a:gd name="T1" fmla="*/ 0 h 1919"/>
                  <a:gd name="T2" fmla="*/ 0 w 1275"/>
                  <a:gd name="T3" fmla="*/ 0 h 1919"/>
                  <a:gd name="T4" fmla="*/ 0 w 1275"/>
                  <a:gd name="T5" fmla="*/ 0 h 1919"/>
                  <a:gd name="T6" fmla="*/ 0 w 1275"/>
                  <a:gd name="T7" fmla="*/ 0 h 1919"/>
                  <a:gd name="T8" fmla="*/ 0 w 1275"/>
                  <a:gd name="T9" fmla="*/ 0 h 1919"/>
                  <a:gd name="T10" fmla="*/ 0 w 1275"/>
                  <a:gd name="T11" fmla="*/ 0 h 1919"/>
                  <a:gd name="T12" fmla="*/ 0 w 1275"/>
                  <a:gd name="T13" fmla="*/ 0 h 1919"/>
                  <a:gd name="T14" fmla="*/ 0 w 1275"/>
                  <a:gd name="T15" fmla="*/ 0 h 1919"/>
                  <a:gd name="T16" fmla="*/ 0 w 1275"/>
                  <a:gd name="T17" fmla="*/ 0 h 1919"/>
                  <a:gd name="T18" fmla="*/ 0 w 1275"/>
                  <a:gd name="T19" fmla="*/ 0 h 1919"/>
                  <a:gd name="T20" fmla="*/ 0 w 1275"/>
                  <a:gd name="T21" fmla="*/ 0 h 1919"/>
                  <a:gd name="T22" fmla="*/ 0 w 1275"/>
                  <a:gd name="T23" fmla="*/ 0 h 1919"/>
                  <a:gd name="T24" fmla="*/ 0 w 1275"/>
                  <a:gd name="T25" fmla="*/ 0 h 1919"/>
                  <a:gd name="T26" fmla="*/ 0 w 1275"/>
                  <a:gd name="T27" fmla="*/ 0 h 1919"/>
                  <a:gd name="T28" fmla="*/ 0 w 1275"/>
                  <a:gd name="T29" fmla="*/ 0 h 1919"/>
                  <a:gd name="T30" fmla="*/ 0 w 1275"/>
                  <a:gd name="T31" fmla="*/ 0 h 1919"/>
                  <a:gd name="T32" fmla="*/ 0 w 1275"/>
                  <a:gd name="T33" fmla="*/ 0 h 1919"/>
                  <a:gd name="T34" fmla="*/ 0 w 1275"/>
                  <a:gd name="T35" fmla="*/ 0 h 1919"/>
                  <a:gd name="T36" fmla="*/ 0 w 1275"/>
                  <a:gd name="T37" fmla="*/ 0 h 1919"/>
                  <a:gd name="T38" fmla="*/ 0 w 1275"/>
                  <a:gd name="T39" fmla="*/ 0 h 1919"/>
                  <a:gd name="T40" fmla="*/ 0 w 1275"/>
                  <a:gd name="T41" fmla="*/ 0 h 1919"/>
                  <a:gd name="T42" fmla="*/ 0 w 1275"/>
                  <a:gd name="T43" fmla="*/ 0 h 1919"/>
                  <a:gd name="T44" fmla="*/ 0 w 1275"/>
                  <a:gd name="T45" fmla="*/ 0 h 1919"/>
                  <a:gd name="T46" fmla="*/ 0 w 1275"/>
                  <a:gd name="T47" fmla="*/ 0 h 1919"/>
                  <a:gd name="T48" fmla="*/ 0 w 1275"/>
                  <a:gd name="T49" fmla="*/ 0 h 1919"/>
                  <a:gd name="T50" fmla="*/ 0 w 1275"/>
                  <a:gd name="T51" fmla="*/ 0 h 1919"/>
                  <a:gd name="T52" fmla="*/ 0 w 1275"/>
                  <a:gd name="T53" fmla="*/ 0 h 1919"/>
                  <a:gd name="T54" fmla="*/ 0 w 1275"/>
                  <a:gd name="T55" fmla="*/ 0 h 1919"/>
                  <a:gd name="T56" fmla="*/ 0 w 1275"/>
                  <a:gd name="T57" fmla="*/ 0 h 1919"/>
                  <a:gd name="T58" fmla="*/ 0 w 1275"/>
                  <a:gd name="T59" fmla="*/ 0 h 1919"/>
                  <a:gd name="T60" fmla="*/ 0 w 1275"/>
                  <a:gd name="T61" fmla="*/ 0 h 1919"/>
                  <a:gd name="T62" fmla="*/ 0 w 1275"/>
                  <a:gd name="T63" fmla="*/ 0 h 1919"/>
                  <a:gd name="T64" fmla="*/ 0 w 1275"/>
                  <a:gd name="T65" fmla="*/ 0 h 1919"/>
                  <a:gd name="T66" fmla="*/ 0 w 1275"/>
                  <a:gd name="T67" fmla="*/ 0 h 1919"/>
                  <a:gd name="T68" fmla="*/ 0 w 1275"/>
                  <a:gd name="T69" fmla="*/ 0 h 1919"/>
                  <a:gd name="T70" fmla="*/ 0 w 1275"/>
                  <a:gd name="T71" fmla="*/ 0 h 1919"/>
                  <a:gd name="T72" fmla="*/ 0 w 1275"/>
                  <a:gd name="T73" fmla="*/ 0 h 1919"/>
                  <a:gd name="T74" fmla="*/ 0 w 1275"/>
                  <a:gd name="T75" fmla="*/ 0 h 1919"/>
                  <a:gd name="T76" fmla="*/ 0 w 1275"/>
                  <a:gd name="T77" fmla="*/ 0 h 1919"/>
                  <a:gd name="T78" fmla="*/ 0 w 1275"/>
                  <a:gd name="T79" fmla="*/ 0 h 1919"/>
                  <a:gd name="T80" fmla="*/ 0 w 1275"/>
                  <a:gd name="T81" fmla="*/ 0 h 1919"/>
                  <a:gd name="T82" fmla="*/ 0 w 1275"/>
                  <a:gd name="T83" fmla="*/ 0 h 1919"/>
                  <a:gd name="T84" fmla="*/ 0 w 1275"/>
                  <a:gd name="T85" fmla="*/ 0 h 1919"/>
                  <a:gd name="T86" fmla="*/ 0 w 1275"/>
                  <a:gd name="T87" fmla="*/ 0 h 1919"/>
                  <a:gd name="T88" fmla="*/ 0 w 1275"/>
                  <a:gd name="T89" fmla="*/ 0 h 1919"/>
                  <a:gd name="T90" fmla="*/ 0 w 1275"/>
                  <a:gd name="T91" fmla="*/ 0 h 1919"/>
                  <a:gd name="T92" fmla="*/ 0 w 1275"/>
                  <a:gd name="T93" fmla="*/ 0 h 1919"/>
                  <a:gd name="T94" fmla="*/ 0 w 1275"/>
                  <a:gd name="T95" fmla="*/ 0 h 1919"/>
                  <a:gd name="T96" fmla="*/ 0 w 1275"/>
                  <a:gd name="T97" fmla="*/ 0 h 1919"/>
                  <a:gd name="T98" fmla="*/ 0 w 1275"/>
                  <a:gd name="T99" fmla="*/ 0 h 1919"/>
                  <a:gd name="T100" fmla="*/ 0 w 1275"/>
                  <a:gd name="T101" fmla="*/ 0 h 1919"/>
                  <a:gd name="T102" fmla="*/ 0 w 1275"/>
                  <a:gd name="T103" fmla="*/ 0 h 1919"/>
                  <a:gd name="T104" fmla="*/ 0 w 1275"/>
                  <a:gd name="T105" fmla="*/ 0 h 1919"/>
                  <a:gd name="T106" fmla="*/ 0 w 1275"/>
                  <a:gd name="T107" fmla="*/ 0 h 1919"/>
                  <a:gd name="T108" fmla="*/ 0 w 1275"/>
                  <a:gd name="T109" fmla="*/ 0 h 1919"/>
                  <a:gd name="T110" fmla="*/ 0 w 1275"/>
                  <a:gd name="T111" fmla="*/ 0 h 1919"/>
                  <a:gd name="T112" fmla="*/ 0 w 1275"/>
                  <a:gd name="T113" fmla="*/ 0 h 1919"/>
                  <a:gd name="T114" fmla="*/ 0 w 1275"/>
                  <a:gd name="T115" fmla="*/ 0 h 1919"/>
                  <a:gd name="T116" fmla="*/ 0 w 1275"/>
                  <a:gd name="T117" fmla="*/ 0 h 19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75" h="1919">
                    <a:moveTo>
                      <a:pt x="520" y="1892"/>
                    </a:moveTo>
                    <a:lnTo>
                      <a:pt x="678" y="1887"/>
                    </a:lnTo>
                    <a:lnTo>
                      <a:pt x="727" y="1863"/>
                    </a:lnTo>
                    <a:lnTo>
                      <a:pt x="780" y="1896"/>
                    </a:lnTo>
                    <a:lnTo>
                      <a:pt x="1016" y="1919"/>
                    </a:lnTo>
                    <a:lnTo>
                      <a:pt x="1145" y="1880"/>
                    </a:lnTo>
                    <a:lnTo>
                      <a:pt x="1172" y="1836"/>
                    </a:lnTo>
                    <a:lnTo>
                      <a:pt x="1069" y="1811"/>
                    </a:lnTo>
                    <a:lnTo>
                      <a:pt x="1069" y="1789"/>
                    </a:lnTo>
                    <a:lnTo>
                      <a:pt x="1091" y="1764"/>
                    </a:lnTo>
                    <a:lnTo>
                      <a:pt x="1112" y="1721"/>
                    </a:lnTo>
                    <a:lnTo>
                      <a:pt x="1157" y="1726"/>
                    </a:lnTo>
                    <a:lnTo>
                      <a:pt x="1187" y="1687"/>
                    </a:lnTo>
                    <a:lnTo>
                      <a:pt x="1251" y="1636"/>
                    </a:lnTo>
                    <a:lnTo>
                      <a:pt x="1275" y="1524"/>
                    </a:lnTo>
                    <a:lnTo>
                      <a:pt x="1255" y="1489"/>
                    </a:lnTo>
                    <a:lnTo>
                      <a:pt x="1207" y="1451"/>
                    </a:lnTo>
                    <a:lnTo>
                      <a:pt x="1115" y="1447"/>
                    </a:lnTo>
                    <a:lnTo>
                      <a:pt x="1081" y="1477"/>
                    </a:lnTo>
                    <a:lnTo>
                      <a:pt x="1033" y="1446"/>
                    </a:lnTo>
                    <a:lnTo>
                      <a:pt x="1111" y="1369"/>
                    </a:lnTo>
                    <a:lnTo>
                      <a:pt x="1086" y="1323"/>
                    </a:lnTo>
                    <a:lnTo>
                      <a:pt x="1026" y="1241"/>
                    </a:lnTo>
                    <a:lnTo>
                      <a:pt x="1098" y="1277"/>
                    </a:lnTo>
                    <a:lnTo>
                      <a:pt x="1099" y="1238"/>
                    </a:lnTo>
                    <a:lnTo>
                      <a:pt x="1068" y="1183"/>
                    </a:lnTo>
                    <a:lnTo>
                      <a:pt x="1068" y="1147"/>
                    </a:lnTo>
                    <a:lnTo>
                      <a:pt x="1030" y="1051"/>
                    </a:lnTo>
                    <a:lnTo>
                      <a:pt x="973" y="1008"/>
                    </a:lnTo>
                    <a:lnTo>
                      <a:pt x="939" y="906"/>
                    </a:lnTo>
                    <a:lnTo>
                      <a:pt x="952" y="789"/>
                    </a:lnTo>
                    <a:lnTo>
                      <a:pt x="844" y="651"/>
                    </a:lnTo>
                    <a:lnTo>
                      <a:pt x="784" y="649"/>
                    </a:lnTo>
                    <a:lnTo>
                      <a:pt x="753" y="618"/>
                    </a:lnTo>
                    <a:lnTo>
                      <a:pt x="857" y="598"/>
                    </a:lnTo>
                    <a:lnTo>
                      <a:pt x="830" y="541"/>
                    </a:lnTo>
                    <a:lnTo>
                      <a:pt x="940" y="469"/>
                    </a:lnTo>
                    <a:lnTo>
                      <a:pt x="986" y="391"/>
                    </a:lnTo>
                    <a:lnTo>
                      <a:pt x="1030" y="363"/>
                    </a:lnTo>
                    <a:lnTo>
                      <a:pt x="1042" y="320"/>
                    </a:lnTo>
                    <a:lnTo>
                      <a:pt x="999" y="288"/>
                    </a:lnTo>
                    <a:lnTo>
                      <a:pt x="844" y="246"/>
                    </a:lnTo>
                    <a:lnTo>
                      <a:pt x="753" y="258"/>
                    </a:lnTo>
                    <a:lnTo>
                      <a:pt x="741" y="233"/>
                    </a:lnTo>
                    <a:lnTo>
                      <a:pt x="796" y="204"/>
                    </a:lnTo>
                    <a:lnTo>
                      <a:pt x="780" y="169"/>
                    </a:lnTo>
                    <a:lnTo>
                      <a:pt x="856" y="143"/>
                    </a:lnTo>
                    <a:lnTo>
                      <a:pt x="943" y="51"/>
                    </a:lnTo>
                    <a:lnTo>
                      <a:pt x="780" y="25"/>
                    </a:lnTo>
                    <a:lnTo>
                      <a:pt x="737" y="0"/>
                    </a:lnTo>
                    <a:lnTo>
                      <a:pt x="628" y="67"/>
                    </a:lnTo>
                    <a:lnTo>
                      <a:pt x="618" y="119"/>
                    </a:lnTo>
                    <a:lnTo>
                      <a:pt x="549" y="139"/>
                    </a:lnTo>
                    <a:lnTo>
                      <a:pt x="545" y="198"/>
                    </a:lnTo>
                    <a:lnTo>
                      <a:pt x="520" y="196"/>
                    </a:lnTo>
                    <a:lnTo>
                      <a:pt x="508" y="226"/>
                    </a:lnTo>
                    <a:lnTo>
                      <a:pt x="551" y="242"/>
                    </a:lnTo>
                    <a:lnTo>
                      <a:pt x="515" y="289"/>
                    </a:lnTo>
                    <a:lnTo>
                      <a:pt x="457" y="359"/>
                    </a:lnTo>
                    <a:lnTo>
                      <a:pt x="419" y="370"/>
                    </a:lnTo>
                    <a:lnTo>
                      <a:pt x="433" y="389"/>
                    </a:lnTo>
                    <a:lnTo>
                      <a:pt x="449" y="438"/>
                    </a:lnTo>
                    <a:lnTo>
                      <a:pt x="519" y="425"/>
                    </a:lnTo>
                    <a:lnTo>
                      <a:pt x="420" y="567"/>
                    </a:lnTo>
                    <a:lnTo>
                      <a:pt x="427" y="596"/>
                    </a:lnTo>
                    <a:lnTo>
                      <a:pt x="360" y="686"/>
                    </a:lnTo>
                    <a:lnTo>
                      <a:pt x="399" y="682"/>
                    </a:lnTo>
                    <a:lnTo>
                      <a:pt x="467" y="555"/>
                    </a:lnTo>
                    <a:lnTo>
                      <a:pt x="512" y="517"/>
                    </a:lnTo>
                    <a:lnTo>
                      <a:pt x="475" y="580"/>
                    </a:lnTo>
                    <a:lnTo>
                      <a:pt x="541" y="583"/>
                    </a:lnTo>
                    <a:lnTo>
                      <a:pt x="508" y="645"/>
                    </a:lnTo>
                    <a:lnTo>
                      <a:pt x="523" y="690"/>
                    </a:lnTo>
                    <a:lnTo>
                      <a:pt x="433" y="795"/>
                    </a:lnTo>
                    <a:lnTo>
                      <a:pt x="414" y="795"/>
                    </a:lnTo>
                    <a:lnTo>
                      <a:pt x="414" y="863"/>
                    </a:lnTo>
                    <a:lnTo>
                      <a:pt x="457" y="844"/>
                    </a:lnTo>
                    <a:lnTo>
                      <a:pt x="503" y="883"/>
                    </a:lnTo>
                    <a:lnTo>
                      <a:pt x="528" y="859"/>
                    </a:lnTo>
                    <a:lnTo>
                      <a:pt x="575" y="875"/>
                    </a:lnTo>
                    <a:lnTo>
                      <a:pt x="648" y="859"/>
                    </a:lnTo>
                    <a:lnTo>
                      <a:pt x="704" y="875"/>
                    </a:lnTo>
                    <a:lnTo>
                      <a:pt x="606" y="943"/>
                    </a:lnTo>
                    <a:lnTo>
                      <a:pt x="624" y="1063"/>
                    </a:lnTo>
                    <a:lnTo>
                      <a:pt x="695" y="1049"/>
                    </a:lnTo>
                    <a:lnTo>
                      <a:pt x="678" y="1104"/>
                    </a:lnTo>
                    <a:lnTo>
                      <a:pt x="619" y="1205"/>
                    </a:lnTo>
                    <a:lnTo>
                      <a:pt x="609" y="1245"/>
                    </a:lnTo>
                    <a:lnTo>
                      <a:pt x="492" y="1211"/>
                    </a:lnTo>
                    <a:lnTo>
                      <a:pt x="341" y="1297"/>
                    </a:lnTo>
                    <a:lnTo>
                      <a:pt x="424" y="1291"/>
                    </a:lnTo>
                    <a:lnTo>
                      <a:pt x="410" y="1363"/>
                    </a:lnTo>
                    <a:lnTo>
                      <a:pt x="380" y="1438"/>
                    </a:lnTo>
                    <a:lnTo>
                      <a:pt x="281" y="1469"/>
                    </a:lnTo>
                    <a:lnTo>
                      <a:pt x="185" y="1489"/>
                    </a:lnTo>
                    <a:lnTo>
                      <a:pt x="200" y="1560"/>
                    </a:lnTo>
                    <a:lnTo>
                      <a:pt x="298" y="1541"/>
                    </a:lnTo>
                    <a:lnTo>
                      <a:pt x="330" y="1603"/>
                    </a:lnTo>
                    <a:lnTo>
                      <a:pt x="381" y="1592"/>
                    </a:lnTo>
                    <a:lnTo>
                      <a:pt x="449" y="1675"/>
                    </a:lnTo>
                    <a:lnTo>
                      <a:pt x="529" y="1636"/>
                    </a:lnTo>
                    <a:lnTo>
                      <a:pt x="581" y="1617"/>
                    </a:lnTo>
                    <a:lnTo>
                      <a:pt x="502" y="1691"/>
                    </a:lnTo>
                    <a:lnTo>
                      <a:pt x="440" y="1714"/>
                    </a:lnTo>
                    <a:lnTo>
                      <a:pt x="351" y="1694"/>
                    </a:lnTo>
                    <a:lnTo>
                      <a:pt x="308" y="1691"/>
                    </a:lnTo>
                    <a:lnTo>
                      <a:pt x="224" y="1758"/>
                    </a:lnTo>
                    <a:lnTo>
                      <a:pt x="71" y="1845"/>
                    </a:lnTo>
                    <a:lnTo>
                      <a:pt x="18" y="1863"/>
                    </a:lnTo>
                    <a:lnTo>
                      <a:pt x="0" y="1888"/>
                    </a:lnTo>
                    <a:lnTo>
                      <a:pt x="25" y="1883"/>
                    </a:lnTo>
                    <a:lnTo>
                      <a:pt x="69" y="1912"/>
                    </a:lnTo>
                    <a:lnTo>
                      <a:pt x="177" y="1857"/>
                    </a:lnTo>
                    <a:lnTo>
                      <a:pt x="298" y="1910"/>
                    </a:lnTo>
                    <a:lnTo>
                      <a:pt x="343" y="1910"/>
                    </a:lnTo>
                    <a:lnTo>
                      <a:pt x="376" y="1836"/>
                    </a:lnTo>
                    <a:lnTo>
                      <a:pt x="488" y="1833"/>
                    </a:lnTo>
                    <a:lnTo>
                      <a:pt x="520" y="189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8" name="Freeform 133"/>
              <p:cNvSpPr>
                <a:spLocks noEditPoints="1"/>
              </p:cNvSpPr>
              <p:nvPr/>
            </p:nvSpPr>
            <p:spPr bwMode="auto">
              <a:xfrm>
                <a:off x="1801544" y="4449134"/>
                <a:ext cx="429006" cy="799925"/>
              </a:xfrm>
              <a:custGeom>
                <a:avLst/>
                <a:gdLst>
                  <a:gd name="T0" fmla="*/ 0 w 1453"/>
                  <a:gd name="T1" fmla="*/ 16253482 h 3156"/>
                  <a:gd name="T2" fmla="*/ 0 w 1453"/>
                  <a:gd name="T3" fmla="*/ 0 h 3156"/>
                  <a:gd name="T4" fmla="*/ 0 w 1453"/>
                  <a:gd name="T5" fmla="*/ 16253482 h 3156"/>
                  <a:gd name="T6" fmla="*/ 0 w 1453"/>
                  <a:gd name="T7" fmla="*/ 16253482 h 3156"/>
                  <a:gd name="T8" fmla="*/ 0 w 1453"/>
                  <a:gd name="T9" fmla="*/ 16253482 h 3156"/>
                  <a:gd name="T10" fmla="*/ 0 w 1453"/>
                  <a:gd name="T11" fmla="*/ 16253482 h 3156"/>
                  <a:gd name="T12" fmla="*/ 0 w 1453"/>
                  <a:gd name="T13" fmla="*/ 16253482 h 3156"/>
                  <a:gd name="T14" fmla="*/ 0 w 1453"/>
                  <a:gd name="T15" fmla="*/ 16253482 h 3156"/>
                  <a:gd name="T16" fmla="*/ 0 w 1453"/>
                  <a:gd name="T17" fmla="*/ 32571091 h 3156"/>
                  <a:gd name="T18" fmla="*/ 0 w 1453"/>
                  <a:gd name="T19" fmla="*/ 32571091 h 3156"/>
                  <a:gd name="T20" fmla="*/ 0 w 1453"/>
                  <a:gd name="T21" fmla="*/ 32571091 h 3156"/>
                  <a:gd name="T22" fmla="*/ 0 w 1453"/>
                  <a:gd name="T23" fmla="*/ 32571091 h 3156"/>
                  <a:gd name="T24" fmla="*/ 0 w 1453"/>
                  <a:gd name="T25" fmla="*/ 32571091 h 3156"/>
                  <a:gd name="T26" fmla="*/ 0 w 1453"/>
                  <a:gd name="T27" fmla="*/ 32571091 h 3156"/>
                  <a:gd name="T28" fmla="*/ 0 w 1453"/>
                  <a:gd name="T29" fmla="*/ 32571091 h 3156"/>
                  <a:gd name="T30" fmla="*/ 0 w 1453"/>
                  <a:gd name="T31" fmla="*/ 32571091 h 3156"/>
                  <a:gd name="T32" fmla="*/ 0 w 1453"/>
                  <a:gd name="T33" fmla="*/ 32571091 h 3156"/>
                  <a:gd name="T34" fmla="*/ 0 w 1453"/>
                  <a:gd name="T35" fmla="*/ 32571091 h 3156"/>
                  <a:gd name="T36" fmla="*/ 0 w 1453"/>
                  <a:gd name="T37" fmla="*/ 32571091 h 3156"/>
                  <a:gd name="T38" fmla="*/ 0 w 1453"/>
                  <a:gd name="T39" fmla="*/ 32571091 h 3156"/>
                  <a:gd name="T40" fmla="*/ 0 w 1453"/>
                  <a:gd name="T41" fmla="*/ 32571091 h 3156"/>
                  <a:gd name="T42" fmla="*/ 0 w 1453"/>
                  <a:gd name="T43" fmla="*/ 32571091 h 3156"/>
                  <a:gd name="T44" fmla="*/ 0 w 1453"/>
                  <a:gd name="T45" fmla="*/ 32571091 h 3156"/>
                  <a:gd name="T46" fmla="*/ 0 w 1453"/>
                  <a:gd name="T47" fmla="*/ 32571091 h 3156"/>
                  <a:gd name="T48" fmla="*/ 0 w 1453"/>
                  <a:gd name="T49" fmla="*/ 32571091 h 3156"/>
                  <a:gd name="T50" fmla="*/ 0 w 1453"/>
                  <a:gd name="T51" fmla="*/ 32571091 h 3156"/>
                  <a:gd name="T52" fmla="*/ 0 w 1453"/>
                  <a:gd name="T53" fmla="*/ 32571091 h 3156"/>
                  <a:gd name="T54" fmla="*/ 0 w 1453"/>
                  <a:gd name="T55" fmla="*/ 32571091 h 3156"/>
                  <a:gd name="T56" fmla="*/ 0 w 1453"/>
                  <a:gd name="T57" fmla="*/ 32571091 h 3156"/>
                  <a:gd name="T58" fmla="*/ 0 w 1453"/>
                  <a:gd name="T59" fmla="*/ 32571091 h 3156"/>
                  <a:gd name="T60" fmla="*/ 0 w 1453"/>
                  <a:gd name="T61" fmla="*/ 32571091 h 3156"/>
                  <a:gd name="T62" fmla="*/ 0 w 1453"/>
                  <a:gd name="T63" fmla="*/ 16253482 h 3156"/>
                  <a:gd name="T64" fmla="*/ 0 w 1453"/>
                  <a:gd name="T65" fmla="*/ 16253482 h 3156"/>
                  <a:gd name="T66" fmla="*/ 0 w 1453"/>
                  <a:gd name="T67" fmla="*/ 16253482 h 3156"/>
                  <a:gd name="T68" fmla="*/ 0 w 1453"/>
                  <a:gd name="T69" fmla="*/ 16253482 h 3156"/>
                  <a:gd name="T70" fmla="*/ 0 w 1453"/>
                  <a:gd name="T71" fmla="*/ 16253482 h 3156"/>
                  <a:gd name="T72" fmla="*/ 0 w 1453"/>
                  <a:gd name="T73" fmla="*/ 16253482 h 3156"/>
                  <a:gd name="T74" fmla="*/ 0 w 1453"/>
                  <a:gd name="T75" fmla="*/ 16253482 h 3156"/>
                  <a:gd name="T76" fmla="*/ 0 w 1453"/>
                  <a:gd name="T77" fmla="*/ 16253482 h 3156"/>
                  <a:gd name="T78" fmla="*/ 0 w 1453"/>
                  <a:gd name="T79" fmla="*/ 16253482 h 3156"/>
                  <a:gd name="T80" fmla="*/ 0 w 1453"/>
                  <a:gd name="T81" fmla="*/ 16253482 h 3156"/>
                  <a:gd name="T82" fmla="*/ 0 w 1453"/>
                  <a:gd name="T83" fmla="*/ 16253482 h 3156"/>
                  <a:gd name="T84" fmla="*/ 0 w 1453"/>
                  <a:gd name="T85" fmla="*/ 16253482 h 3156"/>
                  <a:gd name="T86" fmla="*/ 0 w 1453"/>
                  <a:gd name="T87" fmla="*/ 16253482 h 3156"/>
                  <a:gd name="T88" fmla="*/ 0 w 1453"/>
                  <a:gd name="T89" fmla="*/ 16253482 h 3156"/>
                  <a:gd name="T90" fmla="*/ 0 w 1453"/>
                  <a:gd name="T91" fmla="*/ 32571091 h 3156"/>
                  <a:gd name="T92" fmla="*/ 0 w 1453"/>
                  <a:gd name="T93" fmla="*/ 32571091 h 3156"/>
                  <a:gd name="T94" fmla="*/ 0 w 1453"/>
                  <a:gd name="T95" fmla="*/ 32571091 h 3156"/>
                  <a:gd name="T96" fmla="*/ 0 w 1453"/>
                  <a:gd name="T97" fmla="*/ 32571091 h 3156"/>
                  <a:gd name="T98" fmla="*/ 0 w 1453"/>
                  <a:gd name="T99" fmla="*/ 32571091 h 3156"/>
                  <a:gd name="T100" fmla="*/ 0 w 1453"/>
                  <a:gd name="T101" fmla="*/ 32571091 h 315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  <a:moveTo>
                      <a:pt x="695" y="2954"/>
                    </a:moveTo>
                    <a:lnTo>
                      <a:pt x="725" y="2904"/>
                    </a:lnTo>
                    <a:lnTo>
                      <a:pt x="759" y="2791"/>
                    </a:lnTo>
                    <a:lnTo>
                      <a:pt x="782" y="2710"/>
                    </a:lnTo>
                    <a:lnTo>
                      <a:pt x="782" y="2699"/>
                    </a:lnTo>
                    <a:lnTo>
                      <a:pt x="764" y="2729"/>
                    </a:lnTo>
                    <a:lnTo>
                      <a:pt x="742" y="2802"/>
                    </a:lnTo>
                    <a:lnTo>
                      <a:pt x="726" y="2821"/>
                    </a:lnTo>
                    <a:lnTo>
                      <a:pt x="705" y="2864"/>
                    </a:lnTo>
                    <a:lnTo>
                      <a:pt x="695" y="2954"/>
                    </a:lnTo>
                    <a:close/>
                    <a:moveTo>
                      <a:pt x="937" y="2789"/>
                    </a:moveTo>
                    <a:lnTo>
                      <a:pt x="951" y="2779"/>
                    </a:lnTo>
                    <a:lnTo>
                      <a:pt x="971" y="2742"/>
                    </a:lnTo>
                    <a:lnTo>
                      <a:pt x="1007" y="2707"/>
                    </a:lnTo>
                    <a:lnTo>
                      <a:pt x="1007" y="2698"/>
                    </a:lnTo>
                    <a:lnTo>
                      <a:pt x="1033" y="2678"/>
                    </a:lnTo>
                    <a:lnTo>
                      <a:pt x="1024" y="2656"/>
                    </a:lnTo>
                    <a:lnTo>
                      <a:pt x="1020" y="2609"/>
                    </a:lnTo>
                    <a:lnTo>
                      <a:pt x="1042" y="2592"/>
                    </a:lnTo>
                    <a:lnTo>
                      <a:pt x="1042" y="2565"/>
                    </a:lnTo>
                    <a:lnTo>
                      <a:pt x="1027" y="2558"/>
                    </a:lnTo>
                    <a:lnTo>
                      <a:pt x="1014" y="2574"/>
                    </a:lnTo>
                    <a:lnTo>
                      <a:pt x="994" y="2566"/>
                    </a:lnTo>
                    <a:lnTo>
                      <a:pt x="947" y="2624"/>
                    </a:lnTo>
                    <a:lnTo>
                      <a:pt x="933" y="2672"/>
                    </a:lnTo>
                    <a:lnTo>
                      <a:pt x="934" y="2690"/>
                    </a:lnTo>
                    <a:lnTo>
                      <a:pt x="930" y="2727"/>
                    </a:lnTo>
                    <a:lnTo>
                      <a:pt x="938" y="2738"/>
                    </a:lnTo>
                    <a:lnTo>
                      <a:pt x="938" y="2757"/>
                    </a:lnTo>
                    <a:lnTo>
                      <a:pt x="950" y="2754"/>
                    </a:lnTo>
                    <a:lnTo>
                      <a:pt x="937" y="278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9" name="Freeform 134"/>
              <p:cNvSpPr>
                <a:spLocks/>
              </p:cNvSpPr>
              <p:nvPr/>
            </p:nvSpPr>
            <p:spPr bwMode="auto">
              <a:xfrm>
                <a:off x="1801544" y="4449134"/>
                <a:ext cx="429006" cy="799925"/>
              </a:xfrm>
              <a:custGeom>
                <a:avLst/>
                <a:gdLst>
                  <a:gd name="T0" fmla="*/ 0 w 1453"/>
                  <a:gd name="T1" fmla="*/ 16253482 h 3156"/>
                  <a:gd name="T2" fmla="*/ 0 w 1453"/>
                  <a:gd name="T3" fmla="*/ 16253482 h 3156"/>
                  <a:gd name="T4" fmla="*/ 0 w 1453"/>
                  <a:gd name="T5" fmla="*/ 16253482 h 3156"/>
                  <a:gd name="T6" fmla="*/ 0 w 1453"/>
                  <a:gd name="T7" fmla="*/ 16253482 h 3156"/>
                  <a:gd name="T8" fmla="*/ 0 w 1453"/>
                  <a:gd name="T9" fmla="*/ 16253482 h 3156"/>
                  <a:gd name="T10" fmla="*/ 0 w 1453"/>
                  <a:gd name="T11" fmla="*/ 16253482 h 3156"/>
                  <a:gd name="T12" fmla="*/ 0 w 1453"/>
                  <a:gd name="T13" fmla="*/ 16253482 h 3156"/>
                  <a:gd name="T14" fmla="*/ 0 w 1453"/>
                  <a:gd name="T15" fmla="*/ 16253482 h 3156"/>
                  <a:gd name="T16" fmla="*/ 0 w 1453"/>
                  <a:gd name="T17" fmla="*/ 16253482 h 3156"/>
                  <a:gd name="T18" fmla="*/ 0 w 1453"/>
                  <a:gd name="T19" fmla="*/ 16253482 h 3156"/>
                  <a:gd name="T20" fmla="*/ 0 w 1453"/>
                  <a:gd name="T21" fmla="*/ 32571091 h 3156"/>
                  <a:gd name="T22" fmla="*/ 0 w 1453"/>
                  <a:gd name="T23" fmla="*/ 32571091 h 3156"/>
                  <a:gd name="T24" fmla="*/ 0 w 1453"/>
                  <a:gd name="T25" fmla="*/ 32571091 h 3156"/>
                  <a:gd name="T26" fmla="*/ 0 w 1453"/>
                  <a:gd name="T27" fmla="*/ 32571091 h 3156"/>
                  <a:gd name="T28" fmla="*/ 0 w 1453"/>
                  <a:gd name="T29" fmla="*/ 32571091 h 3156"/>
                  <a:gd name="T30" fmla="*/ 0 w 1453"/>
                  <a:gd name="T31" fmla="*/ 32571091 h 3156"/>
                  <a:gd name="T32" fmla="*/ 0 w 1453"/>
                  <a:gd name="T33" fmla="*/ 32571091 h 3156"/>
                  <a:gd name="T34" fmla="*/ 0 w 1453"/>
                  <a:gd name="T35" fmla="*/ 32571091 h 3156"/>
                  <a:gd name="T36" fmla="*/ 0 w 1453"/>
                  <a:gd name="T37" fmla="*/ 32571091 h 3156"/>
                  <a:gd name="T38" fmla="*/ 0 w 1453"/>
                  <a:gd name="T39" fmla="*/ 32571091 h 3156"/>
                  <a:gd name="T40" fmla="*/ 0 w 1453"/>
                  <a:gd name="T41" fmla="*/ 32571091 h 3156"/>
                  <a:gd name="T42" fmla="*/ 0 w 1453"/>
                  <a:gd name="T43" fmla="*/ 32571091 h 3156"/>
                  <a:gd name="T44" fmla="*/ 0 w 1453"/>
                  <a:gd name="T45" fmla="*/ 32571091 h 3156"/>
                  <a:gd name="T46" fmla="*/ 0 w 1453"/>
                  <a:gd name="T47" fmla="*/ 32571091 h 3156"/>
                  <a:gd name="T48" fmla="*/ 0 w 1453"/>
                  <a:gd name="T49" fmla="*/ 32571091 h 3156"/>
                  <a:gd name="T50" fmla="*/ 0 w 1453"/>
                  <a:gd name="T51" fmla="*/ 32571091 h 3156"/>
                  <a:gd name="T52" fmla="*/ 0 w 1453"/>
                  <a:gd name="T53" fmla="*/ 32571091 h 3156"/>
                  <a:gd name="T54" fmla="*/ 0 w 1453"/>
                  <a:gd name="T55" fmla="*/ 32571091 h 3156"/>
                  <a:gd name="T56" fmla="*/ 0 w 1453"/>
                  <a:gd name="T57" fmla="*/ 32571091 h 3156"/>
                  <a:gd name="T58" fmla="*/ 0 w 1453"/>
                  <a:gd name="T59" fmla="*/ 32571091 h 3156"/>
                  <a:gd name="T60" fmla="*/ 0 w 1453"/>
                  <a:gd name="T61" fmla="*/ 32571091 h 3156"/>
                  <a:gd name="T62" fmla="*/ 0 w 1453"/>
                  <a:gd name="T63" fmla="*/ 32571091 h 3156"/>
                  <a:gd name="T64" fmla="*/ 0 w 1453"/>
                  <a:gd name="T65" fmla="*/ 32571091 h 3156"/>
                  <a:gd name="T66" fmla="*/ 0 w 1453"/>
                  <a:gd name="T67" fmla="*/ 32571091 h 3156"/>
                  <a:gd name="T68" fmla="*/ 0 w 1453"/>
                  <a:gd name="T69" fmla="*/ 32571091 h 3156"/>
                  <a:gd name="T70" fmla="*/ 0 w 1453"/>
                  <a:gd name="T71" fmla="*/ 32571091 h 3156"/>
                  <a:gd name="T72" fmla="*/ 0 w 1453"/>
                  <a:gd name="T73" fmla="*/ 32571091 h 3156"/>
                  <a:gd name="T74" fmla="*/ 0 w 1453"/>
                  <a:gd name="T75" fmla="*/ 32571091 h 3156"/>
                  <a:gd name="T76" fmla="*/ 0 w 1453"/>
                  <a:gd name="T77" fmla="*/ 32571091 h 3156"/>
                  <a:gd name="T78" fmla="*/ 0 w 1453"/>
                  <a:gd name="T79" fmla="*/ 16253482 h 3156"/>
                  <a:gd name="T80" fmla="*/ 0 w 1453"/>
                  <a:gd name="T81" fmla="*/ 16253482 h 3156"/>
                  <a:gd name="T82" fmla="*/ 0 w 1453"/>
                  <a:gd name="T83" fmla="*/ 16253482 h 3156"/>
                  <a:gd name="T84" fmla="*/ 0 w 1453"/>
                  <a:gd name="T85" fmla="*/ 16253482 h 3156"/>
                  <a:gd name="T86" fmla="*/ 0 w 1453"/>
                  <a:gd name="T87" fmla="*/ 16253482 h 3156"/>
                  <a:gd name="T88" fmla="*/ 0 w 1453"/>
                  <a:gd name="T89" fmla="*/ 16253482 h 3156"/>
                  <a:gd name="T90" fmla="*/ 0 w 1453"/>
                  <a:gd name="T91" fmla="*/ 16253482 h 3156"/>
                  <a:gd name="T92" fmla="*/ 0 w 1453"/>
                  <a:gd name="T93" fmla="*/ 16253482 h 3156"/>
                  <a:gd name="T94" fmla="*/ 0 w 1453"/>
                  <a:gd name="T95" fmla="*/ 16253482 h 3156"/>
                  <a:gd name="T96" fmla="*/ 0 w 1453"/>
                  <a:gd name="T97" fmla="*/ 16253482 h 3156"/>
                  <a:gd name="T98" fmla="*/ 0 w 1453"/>
                  <a:gd name="T99" fmla="*/ 16253482 h 3156"/>
                  <a:gd name="T100" fmla="*/ 0 w 1453"/>
                  <a:gd name="T101" fmla="*/ 16253482 h 3156"/>
                  <a:gd name="T102" fmla="*/ 0 w 1453"/>
                  <a:gd name="T103" fmla="*/ 16253482 h 3156"/>
                  <a:gd name="T104" fmla="*/ 0 w 1453"/>
                  <a:gd name="T105" fmla="*/ 16253482 h 3156"/>
                  <a:gd name="T106" fmla="*/ 0 w 1453"/>
                  <a:gd name="T107" fmla="*/ 16253482 h 3156"/>
                  <a:gd name="T108" fmla="*/ 0 w 1453"/>
                  <a:gd name="T109" fmla="*/ 16253482 h 3156"/>
                  <a:gd name="T110" fmla="*/ 0 w 1453"/>
                  <a:gd name="T111" fmla="*/ 16253482 h 315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0" name="Freeform 135"/>
              <p:cNvSpPr>
                <a:spLocks/>
              </p:cNvSpPr>
              <p:nvPr/>
            </p:nvSpPr>
            <p:spPr bwMode="auto">
              <a:xfrm>
                <a:off x="2006592" y="5133047"/>
                <a:ext cx="26000" cy="64339"/>
              </a:xfrm>
              <a:custGeom>
                <a:avLst/>
                <a:gdLst>
                  <a:gd name="T0" fmla="*/ 0 w 87"/>
                  <a:gd name="T1" fmla="*/ 0 h 255"/>
                  <a:gd name="T2" fmla="*/ 26704092 w 87"/>
                  <a:gd name="T3" fmla="*/ 0 h 255"/>
                  <a:gd name="T4" fmla="*/ 26704092 w 87"/>
                  <a:gd name="T5" fmla="*/ 0 h 255"/>
                  <a:gd name="T6" fmla="*/ 26704092 w 87"/>
                  <a:gd name="T7" fmla="*/ 0 h 255"/>
                  <a:gd name="T8" fmla="*/ 26704092 w 87"/>
                  <a:gd name="T9" fmla="*/ 0 h 255"/>
                  <a:gd name="T10" fmla="*/ 26704092 w 87"/>
                  <a:gd name="T11" fmla="*/ 0 h 255"/>
                  <a:gd name="T12" fmla="*/ 26704092 w 87"/>
                  <a:gd name="T13" fmla="*/ 0 h 255"/>
                  <a:gd name="T14" fmla="*/ 26704092 w 87"/>
                  <a:gd name="T15" fmla="*/ 0 h 255"/>
                  <a:gd name="T16" fmla="*/ 26704092 w 87"/>
                  <a:gd name="T17" fmla="*/ 0 h 255"/>
                  <a:gd name="T18" fmla="*/ 0 w 87"/>
                  <a:gd name="T19" fmla="*/ 0 h 255"/>
                  <a:gd name="T20" fmla="*/ 0 w 87"/>
                  <a:gd name="T21" fmla="*/ 0 h 2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255">
                    <a:moveTo>
                      <a:pt x="0" y="255"/>
                    </a:moveTo>
                    <a:lnTo>
                      <a:pt x="30" y="205"/>
                    </a:lnTo>
                    <a:lnTo>
                      <a:pt x="64" y="92"/>
                    </a:lnTo>
                    <a:lnTo>
                      <a:pt x="87" y="11"/>
                    </a:lnTo>
                    <a:lnTo>
                      <a:pt x="87" y="0"/>
                    </a:lnTo>
                    <a:lnTo>
                      <a:pt x="69" y="30"/>
                    </a:lnTo>
                    <a:lnTo>
                      <a:pt x="47" y="103"/>
                    </a:lnTo>
                    <a:lnTo>
                      <a:pt x="31" y="122"/>
                    </a:lnTo>
                    <a:lnTo>
                      <a:pt x="10" y="165"/>
                    </a:lnTo>
                    <a:lnTo>
                      <a:pt x="0" y="25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" name="Freeform 136"/>
              <p:cNvSpPr>
                <a:spLocks/>
              </p:cNvSpPr>
              <p:nvPr/>
            </p:nvSpPr>
            <p:spPr bwMode="auto">
              <a:xfrm>
                <a:off x="2075729" y="5097585"/>
                <a:ext cx="33091" cy="58259"/>
              </a:xfrm>
              <a:custGeom>
                <a:avLst/>
                <a:gdLst>
                  <a:gd name="T0" fmla="*/ 25751593 w 112"/>
                  <a:gd name="T1" fmla="*/ 0 h 231"/>
                  <a:gd name="T2" fmla="*/ 25751593 w 112"/>
                  <a:gd name="T3" fmla="*/ 0 h 231"/>
                  <a:gd name="T4" fmla="*/ 25751593 w 112"/>
                  <a:gd name="T5" fmla="*/ 0 h 231"/>
                  <a:gd name="T6" fmla="*/ 25751593 w 112"/>
                  <a:gd name="T7" fmla="*/ 0 h 231"/>
                  <a:gd name="T8" fmla="*/ 25751593 w 112"/>
                  <a:gd name="T9" fmla="*/ 0 h 231"/>
                  <a:gd name="T10" fmla="*/ 25751593 w 112"/>
                  <a:gd name="T11" fmla="*/ 0 h 231"/>
                  <a:gd name="T12" fmla="*/ 25751593 w 112"/>
                  <a:gd name="T13" fmla="*/ 0 h 231"/>
                  <a:gd name="T14" fmla="*/ 25751593 w 112"/>
                  <a:gd name="T15" fmla="*/ 0 h 231"/>
                  <a:gd name="T16" fmla="*/ 25751593 w 112"/>
                  <a:gd name="T17" fmla="*/ 0 h 231"/>
                  <a:gd name="T18" fmla="*/ 25751593 w 112"/>
                  <a:gd name="T19" fmla="*/ 0 h 231"/>
                  <a:gd name="T20" fmla="*/ 25751593 w 112"/>
                  <a:gd name="T21" fmla="*/ 0 h 231"/>
                  <a:gd name="T22" fmla="*/ 25751593 w 112"/>
                  <a:gd name="T23" fmla="*/ 0 h 231"/>
                  <a:gd name="T24" fmla="*/ 25751593 w 112"/>
                  <a:gd name="T25" fmla="*/ 0 h 231"/>
                  <a:gd name="T26" fmla="*/ 25751593 w 112"/>
                  <a:gd name="T27" fmla="*/ 0 h 231"/>
                  <a:gd name="T28" fmla="*/ 25751593 w 112"/>
                  <a:gd name="T29" fmla="*/ 0 h 231"/>
                  <a:gd name="T30" fmla="*/ 25751593 w 112"/>
                  <a:gd name="T31" fmla="*/ 0 h 231"/>
                  <a:gd name="T32" fmla="*/ 0 w 112"/>
                  <a:gd name="T33" fmla="*/ 0 h 231"/>
                  <a:gd name="T34" fmla="*/ 25751593 w 112"/>
                  <a:gd name="T35" fmla="*/ 0 h 231"/>
                  <a:gd name="T36" fmla="*/ 25751593 w 112"/>
                  <a:gd name="T37" fmla="*/ 0 h 231"/>
                  <a:gd name="T38" fmla="*/ 25751593 w 112"/>
                  <a:gd name="T39" fmla="*/ 0 h 231"/>
                  <a:gd name="T40" fmla="*/ 25751593 w 112"/>
                  <a:gd name="T41" fmla="*/ 0 h 231"/>
                  <a:gd name="T42" fmla="*/ 25751593 w 112"/>
                  <a:gd name="T43" fmla="*/ 0 h 2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2" h="231">
                    <a:moveTo>
                      <a:pt x="7" y="231"/>
                    </a:moveTo>
                    <a:lnTo>
                      <a:pt x="21" y="221"/>
                    </a:lnTo>
                    <a:lnTo>
                      <a:pt x="41" y="184"/>
                    </a:lnTo>
                    <a:lnTo>
                      <a:pt x="77" y="149"/>
                    </a:lnTo>
                    <a:lnTo>
                      <a:pt x="77" y="140"/>
                    </a:lnTo>
                    <a:lnTo>
                      <a:pt x="103" y="120"/>
                    </a:lnTo>
                    <a:lnTo>
                      <a:pt x="94" y="98"/>
                    </a:lnTo>
                    <a:lnTo>
                      <a:pt x="90" y="51"/>
                    </a:lnTo>
                    <a:lnTo>
                      <a:pt x="112" y="34"/>
                    </a:lnTo>
                    <a:lnTo>
                      <a:pt x="112" y="7"/>
                    </a:lnTo>
                    <a:lnTo>
                      <a:pt x="97" y="0"/>
                    </a:lnTo>
                    <a:lnTo>
                      <a:pt x="84" y="16"/>
                    </a:lnTo>
                    <a:lnTo>
                      <a:pt x="64" y="8"/>
                    </a:lnTo>
                    <a:lnTo>
                      <a:pt x="17" y="66"/>
                    </a:lnTo>
                    <a:lnTo>
                      <a:pt x="3" y="114"/>
                    </a:lnTo>
                    <a:lnTo>
                      <a:pt x="4" y="132"/>
                    </a:lnTo>
                    <a:lnTo>
                      <a:pt x="0" y="169"/>
                    </a:lnTo>
                    <a:lnTo>
                      <a:pt x="8" y="180"/>
                    </a:lnTo>
                    <a:lnTo>
                      <a:pt x="8" y="199"/>
                    </a:lnTo>
                    <a:lnTo>
                      <a:pt x="20" y="196"/>
                    </a:lnTo>
                    <a:lnTo>
                      <a:pt x="7" y="23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2" name="Freeform 137"/>
              <p:cNvSpPr>
                <a:spLocks/>
              </p:cNvSpPr>
              <p:nvPr/>
            </p:nvSpPr>
            <p:spPr bwMode="auto">
              <a:xfrm>
                <a:off x="1505494" y="5532757"/>
                <a:ext cx="29546" cy="36475"/>
              </a:xfrm>
              <a:custGeom>
                <a:avLst/>
                <a:gdLst>
                  <a:gd name="T0" fmla="*/ 25752589 w 100"/>
                  <a:gd name="T1" fmla="*/ 16590513 h 143"/>
                  <a:gd name="T2" fmla="*/ 25752589 w 100"/>
                  <a:gd name="T3" fmla="*/ 16590513 h 143"/>
                  <a:gd name="T4" fmla="*/ 0 w 100"/>
                  <a:gd name="T5" fmla="*/ 16590513 h 143"/>
                  <a:gd name="T6" fmla="*/ 25752589 w 100"/>
                  <a:gd name="T7" fmla="*/ 16590513 h 143"/>
                  <a:gd name="T8" fmla="*/ 25752589 w 100"/>
                  <a:gd name="T9" fmla="*/ 0 h 143"/>
                  <a:gd name="T10" fmla="*/ 25752589 w 100"/>
                  <a:gd name="T11" fmla="*/ 0 h 143"/>
                  <a:gd name="T12" fmla="*/ 25752589 w 100"/>
                  <a:gd name="T13" fmla="*/ 16590513 h 143"/>
                  <a:gd name="T14" fmla="*/ 25752589 w 100"/>
                  <a:gd name="T15" fmla="*/ 16590513 h 143"/>
                  <a:gd name="T16" fmla="*/ 25752589 w 100"/>
                  <a:gd name="T17" fmla="*/ 16590513 h 143"/>
                  <a:gd name="T18" fmla="*/ 25752589 w 100"/>
                  <a:gd name="T19" fmla="*/ 16590513 h 143"/>
                  <a:gd name="T20" fmla="*/ 25752589 w 100"/>
                  <a:gd name="T21" fmla="*/ 16590513 h 143"/>
                  <a:gd name="T22" fmla="*/ 25752589 w 100"/>
                  <a:gd name="T23" fmla="*/ 16590513 h 143"/>
                  <a:gd name="T24" fmla="*/ 25752589 w 100"/>
                  <a:gd name="T25" fmla="*/ 16590513 h 143"/>
                  <a:gd name="T26" fmla="*/ 25752589 w 100"/>
                  <a:gd name="T27" fmla="*/ 16590513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3" name="Freeform 138"/>
              <p:cNvSpPr>
                <a:spLocks/>
              </p:cNvSpPr>
              <p:nvPr/>
            </p:nvSpPr>
            <p:spPr bwMode="auto">
              <a:xfrm>
                <a:off x="1505494" y="5532757"/>
                <a:ext cx="29546" cy="36475"/>
              </a:xfrm>
              <a:custGeom>
                <a:avLst/>
                <a:gdLst>
                  <a:gd name="T0" fmla="*/ 25752589 w 100"/>
                  <a:gd name="T1" fmla="*/ 16590513 h 143"/>
                  <a:gd name="T2" fmla="*/ 25752589 w 100"/>
                  <a:gd name="T3" fmla="*/ 16590513 h 143"/>
                  <a:gd name="T4" fmla="*/ 0 w 100"/>
                  <a:gd name="T5" fmla="*/ 16590513 h 143"/>
                  <a:gd name="T6" fmla="*/ 25752589 w 100"/>
                  <a:gd name="T7" fmla="*/ 16590513 h 143"/>
                  <a:gd name="T8" fmla="*/ 25752589 w 100"/>
                  <a:gd name="T9" fmla="*/ 0 h 143"/>
                  <a:gd name="T10" fmla="*/ 25752589 w 100"/>
                  <a:gd name="T11" fmla="*/ 0 h 143"/>
                  <a:gd name="T12" fmla="*/ 25752589 w 100"/>
                  <a:gd name="T13" fmla="*/ 16590513 h 143"/>
                  <a:gd name="T14" fmla="*/ 25752589 w 100"/>
                  <a:gd name="T15" fmla="*/ 16590513 h 143"/>
                  <a:gd name="T16" fmla="*/ 25752589 w 100"/>
                  <a:gd name="T17" fmla="*/ 16590513 h 143"/>
                  <a:gd name="T18" fmla="*/ 25752589 w 100"/>
                  <a:gd name="T19" fmla="*/ 16590513 h 143"/>
                  <a:gd name="T20" fmla="*/ 25752589 w 100"/>
                  <a:gd name="T21" fmla="*/ 16590513 h 143"/>
                  <a:gd name="T22" fmla="*/ 25752589 w 100"/>
                  <a:gd name="T23" fmla="*/ 16590513 h 143"/>
                  <a:gd name="T24" fmla="*/ 25752589 w 100"/>
                  <a:gd name="T25" fmla="*/ 16590513 h 143"/>
                  <a:gd name="T26" fmla="*/ 25752589 w 100"/>
                  <a:gd name="T27" fmla="*/ 16590513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4" name="Freeform 139"/>
              <p:cNvSpPr>
                <a:spLocks/>
              </p:cNvSpPr>
              <p:nvPr/>
            </p:nvSpPr>
            <p:spPr bwMode="auto">
              <a:xfrm>
                <a:off x="1382584" y="5451700"/>
                <a:ext cx="155411" cy="113479"/>
              </a:xfrm>
              <a:custGeom>
                <a:avLst/>
                <a:gdLst>
                  <a:gd name="T0" fmla="*/ 25752135 w 526"/>
                  <a:gd name="T1" fmla="*/ 16232816 h 448"/>
                  <a:gd name="T2" fmla="*/ 25752135 w 526"/>
                  <a:gd name="T3" fmla="*/ 16232816 h 448"/>
                  <a:gd name="T4" fmla="*/ 25752135 w 526"/>
                  <a:gd name="T5" fmla="*/ 16232816 h 448"/>
                  <a:gd name="T6" fmla="*/ 25752135 w 526"/>
                  <a:gd name="T7" fmla="*/ 16232816 h 448"/>
                  <a:gd name="T8" fmla="*/ 25752135 w 526"/>
                  <a:gd name="T9" fmla="*/ 16232816 h 448"/>
                  <a:gd name="T10" fmla="*/ 25752135 w 526"/>
                  <a:gd name="T11" fmla="*/ 16232816 h 448"/>
                  <a:gd name="T12" fmla="*/ 25752135 w 526"/>
                  <a:gd name="T13" fmla="*/ 16232816 h 448"/>
                  <a:gd name="T14" fmla="*/ 25752135 w 526"/>
                  <a:gd name="T15" fmla="*/ 16232816 h 448"/>
                  <a:gd name="T16" fmla="*/ 25752135 w 526"/>
                  <a:gd name="T17" fmla="*/ 16232816 h 448"/>
                  <a:gd name="T18" fmla="*/ 25752135 w 526"/>
                  <a:gd name="T19" fmla="*/ 16232816 h 448"/>
                  <a:gd name="T20" fmla="*/ 25752135 w 526"/>
                  <a:gd name="T21" fmla="*/ 16232816 h 448"/>
                  <a:gd name="T22" fmla="*/ 25752135 w 526"/>
                  <a:gd name="T23" fmla="*/ 16232816 h 448"/>
                  <a:gd name="T24" fmla="*/ 25752135 w 526"/>
                  <a:gd name="T25" fmla="*/ 16232816 h 448"/>
                  <a:gd name="T26" fmla="*/ 25752135 w 526"/>
                  <a:gd name="T27" fmla="*/ 16232816 h 448"/>
                  <a:gd name="T28" fmla="*/ 25752135 w 526"/>
                  <a:gd name="T29" fmla="*/ 16232816 h 448"/>
                  <a:gd name="T30" fmla="*/ 25752135 w 526"/>
                  <a:gd name="T31" fmla="*/ 16232816 h 448"/>
                  <a:gd name="T32" fmla="*/ 25752135 w 526"/>
                  <a:gd name="T33" fmla="*/ 16232816 h 448"/>
                  <a:gd name="T34" fmla="*/ 25752135 w 526"/>
                  <a:gd name="T35" fmla="*/ 16232816 h 448"/>
                  <a:gd name="T36" fmla="*/ 25752135 w 526"/>
                  <a:gd name="T37" fmla="*/ 16232816 h 448"/>
                  <a:gd name="T38" fmla="*/ 25752135 w 526"/>
                  <a:gd name="T39" fmla="*/ 16232816 h 448"/>
                  <a:gd name="T40" fmla="*/ 25752135 w 526"/>
                  <a:gd name="T41" fmla="*/ 16232816 h 448"/>
                  <a:gd name="T42" fmla="*/ 25752135 w 526"/>
                  <a:gd name="T43" fmla="*/ 16232816 h 448"/>
                  <a:gd name="T44" fmla="*/ 25752135 w 526"/>
                  <a:gd name="T45" fmla="*/ 16232816 h 448"/>
                  <a:gd name="T46" fmla="*/ 25752135 w 526"/>
                  <a:gd name="T47" fmla="*/ 16232816 h 448"/>
                  <a:gd name="T48" fmla="*/ 25752135 w 526"/>
                  <a:gd name="T49" fmla="*/ 16232816 h 448"/>
                  <a:gd name="T50" fmla="*/ 25752135 w 526"/>
                  <a:gd name="T51" fmla="*/ 16232816 h 448"/>
                  <a:gd name="T52" fmla="*/ 25752135 w 526"/>
                  <a:gd name="T53" fmla="*/ 16232816 h 448"/>
                  <a:gd name="T54" fmla="*/ 25752135 w 526"/>
                  <a:gd name="T55" fmla="*/ 16232816 h 448"/>
                  <a:gd name="T56" fmla="*/ 25752135 w 526"/>
                  <a:gd name="T57" fmla="*/ 16232816 h 448"/>
                  <a:gd name="T58" fmla="*/ 25752135 w 526"/>
                  <a:gd name="T59" fmla="*/ 16232816 h 448"/>
                  <a:gd name="T60" fmla="*/ 25752135 w 526"/>
                  <a:gd name="T61" fmla="*/ 16232816 h 448"/>
                  <a:gd name="T62" fmla="*/ 25752135 w 526"/>
                  <a:gd name="T63" fmla="*/ 16232816 h 448"/>
                  <a:gd name="T64" fmla="*/ 25752135 w 526"/>
                  <a:gd name="T65" fmla="*/ 16232816 h 448"/>
                  <a:gd name="T66" fmla="*/ 25752135 w 526"/>
                  <a:gd name="T67" fmla="*/ 16232816 h 448"/>
                  <a:gd name="T68" fmla="*/ 25752135 w 526"/>
                  <a:gd name="T69" fmla="*/ 16232816 h 448"/>
                  <a:gd name="T70" fmla="*/ 25752135 w 526"/>
                  <a:gd name="T71" fmla="*/ 16232816 h 448"/>
                  <a:gd name="T72" fmla="*/ 25752135 w 526"/>
                  <a:gd name="T73" fmla="*/ 16232816 h 448"/>
                  <a:gd name="T74" fmla="*/ 25752135 w 526"/>
                  <a:gd name="T75" fmla="*/ 16232816 h 448"/>
                  <a:gd name="T76" fmla="*/ 25752135 w 526"/>
                  <a:gd name="T77" fmla="*/ 0 h 448"/>
                  <a:gd name="T78" fmla="*/ 25752135 w 526"/>
                  <a:gd name="T79" fmla="*/ 0 h 448"/>
                  <a:gd name="T80" fmla="*/ 25752135 w 526"/>
                  <a:gd name="T81" fmla="*/ 16232816 h 448"/>
                  <a:gd name="T82" fmla="*/ 25752135 w 526"/>
                  <a:gd name="T83" fmla="*/ 16232816 h 448"/>
                  <a:gd name="T84" fmla="*/ 25752135 w 526"/>
                  <a:gd name="T85" fmla="*/ 16232816 h 448"/>
                  <a:gd name="T86" fmla="*/ 0 w 526"/>
                  <a:gd name="T87" fmla="*/ 16232816 h 448"/>
                  <a:gd name="T88" fmla="*/ 25752135 w 526"/>
                  <a:gd name="T89" fmla="*/ 16232816 h 448"/>
                  <a:gd name="T90" fmla="*/ 25752135 w 526"/>
                  <a:gd name="T91" fmla="*/ 16232816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" name="Freeform 140"/>
              <p:cNvSpPr>
                <a:spLocks/>
              </p:cNvSpPr>
              <p:nvPr/>
            </p:nvSpPr>
            <p:spPr bwMode="auto">
              <a:xfrm>
                <a:off x="1382584" y="5451700"/>
                <a:ext cx="155411" cy="113479"/>
              </a:xfrm>
              <a:custGeom>
                <a:avLst/>
                <a:gdLst>
                  <a:gd name="T0" fmla="*/ 25752135 w 526"/>
                  <a:gd name="T1" fmla="*/ 16232816 h 448"/>
                  <a:gd name="T2" fmla="*/ 25752135 w 526"/>
                  <a:gd name="T3" fmla="*/ 16232816 h 448"/>
                  <a:gd name="T4" fmla="*/ 25752135 w 526"/>
                  <a:gd name="T5" fmla="*/ 16232816 h 448"/>
                  <a:gd name="T6" fmla="*/ 25752135 w 526"/>
                  <a:gd name="T7" fmla="*/ 16232816 h 448"/>
                  <a:gd name="T8" fmla="*/ 25752135 w 526"/>
                  <a:gd name="T9" fmla="*/ 16232816 h 448"/>
                  <a:gd name="T10" fmla="*/ 25752135 w 526"/>
                  <a:gd name="T11" fmla="*/ 16232816 h 448"/>
                  <a:gd name="T12" fmla="*/ 25752135 w 526"/>
                  <a:gd name="T13" fmla="*/ 16232816 h 448"/>
                  <a:gd name="T14" fmla="*/ 25752135 w 526"/>
                  <a:gd name="T15" fmla="*/ 16232816 h 448"/>
                  <a:gd name="T16" fmla="*/ 25752135 w 526"/>
                  <a:gd name="T17" fmla="*/ 16232816 h 448"/>
                  <a:gd name="T18" fmla="*/ 25752135 w 526"/>
                  <a:gd name="T19" fmla="*/ 16232816 h 448"/>
                  <a:gd name="T20" fmla="*/ 25752135 w 526"/>
                  <a:gd name="T21" fmla="*/ 16232816 h 448"/>
                  <a:gd name="T22" fmla="*/ 25752135 w 526"/>
                  <a:gd name="T23" fmla="*/ 16232816 h 448"/>
                  <a:gd name="T24" fmla="*/ 25752135 w 526"/>
                  <a:gd name="T25" fmla="*/ 16232816 h 448"/>
                  <a:gd name="T26" fmla="*/ 25752135 w 526"/>
                  <a:gd name="T27" fmla="*/ 16232816 h 448"/>
                  <a:gd name="T28" fmla="*/ 25752135 w 526"/>
                  <a:gd name="T29" fmla="*/ 16232816 h 448"/>
                  <a:gd name="T30" fmla="*/ 25752135 w 526"/>
                  <a:gd name="T31" fmla="*/ 16232816 h 448"/>
                  <a:gd name="T32" fmla="*/ 25752135 w 526"/>
                  <a:gd name="T33" fmla="*/ 16232816 h 448"/>
                  <a:gd name="T34" fmla="*/ 25752135 w 526"/>
                  <a:gd name="T35" fmla="*/ 16232816 h 448"/>
                  <a:gd name="T36" fmla="*/ 25752135 w 526"/>
                  <a:gd name="T37" fmla="*/ 16232816 h 448"/>
                  <a:gd name="T38" fmla="*/ 25752135 w 526"/>
                  <a:gd name="T39" fmla="*/ 16232816 h 448"/>
                  <a:gd name="T40" fmla="*/ 25752135 w 526"/>
                  <a:gd name="T41" fmla="*/ 16232816 h 448"/>
                  <a:gd name="T42" fmla="*/ 25752135 w 526"/>
                  <a:gd name="T43" fmla="*/ 16232816 h 448"/>
                  <a:gd name="T44" fmla="*/ 25752135 w 526"/>
                  <a:gd name="T45" fmla="*/ 16232816 h 448"/>
                  <a:gd name="T46" fmla="*/ 25752135 w 526"/>
                  <a:gd name="T47" fmla="*/ 16232816 h 448"/>
                  <a:gd name="T48" fmla="*/ 25752135 w 526"/>
                  <a:gd name="T49" fmla="*/ 16232816 h 448"/>
                  <a:gd name="T50" fmla="*/ 25752135 w 526"/>
                  <a:gd name="T51" fmla="*/ 16232816 h 448"/>
                  <a:gd name="T52" fmla="*/ 25752135 w 526"/>
                  <a:gd name="T53" fmla="*/ 16232816 h 448"/>
                  <a:gd name="T54" fmla="*/ 25752135 w 526"/>
                  <a:gd name="T55" fmla="*/ 16232816 h 448"/>
                  <a:gd name="T56" fmla="*/ 25752135 w 526"/>
                  <a:gd name="T57" fmla="*/ 16232816 h 448"/>
                  <a:gd name="T58" fmla="*/ 25752135 w 526"/>
                  <a:gd name="T59" fmla="*/ 16232816 h 448"/>
                  <a:gd name="T60" fmla="*/ 25752135 w 526"/>
                  <a:gd name="T61" fmla="*/ 16232816 h 448"/>
                  <a:gd name="T62" fmla="*/ 25752135 w 526"/>
                  <a:gd name="T63" fmla="*/ 16232816 h 448"/>
                  <a:gd name="T64" fmla="*/ 25752135 w 526"/>
                  <a:gd name="T65" fmla="*/ 16232816 h 448"/>
                  <a:gd name="T66" fmla="*/ 25752135 w 526"/>
                  <a:gd name="T67" fmla="*/ 16232816 h 448"/>
                  <a:gd name="T68" fmla="*/ 25752135 w 526"/>
                  <a:gd name="T69" fmla="*/ 16232816 h 448"/>
                  <a:gd name="T70" fmla="*/ 25752135 w 526"/>
                  <a:gd name="T71" fmla="*/ 16232816 h 448"/>
                  <a:gd name="T72" fmla="*/ 25752135 w 526"/>
                  <a:gd name="T73" fmla="*/ 16232816 h 448"/>
                  <a:gd name="T74" fmla="*/ 25752135 w 526"/>
                  <a:gd name="T75" fmla="*/ 16232816 h 448"/>
                  <a:gd name="T76" fmla="*/ 25752135 w 526"/>
                  <a:gd name="T77" fmla="*/ 0 h 448"/>
                  <a:gd name="T78" fmla="*/ 25752135 w 526"/>
                  <a:gd name="T79" fmla="*/ 0 h 448"/>
                  <a:gd name="T80" fmla="*/ 25752135 w 526"/>
                  <a:gd name="T81" fmla="*/ 16232816 h 448"/>
                  <a:gd name="T82" fmla="*/ 25752135 w 526"/>
                  <a:gd name="T83" fmla="*/ 16232816 h 448"/>
                  <a:gd name="T84" fmla="*/ 25752135 w 526"/>
                  <a:gd name="T85" fmla="*/ 16232816 h 448"/>
                  <a:gd name="T86" fmla="*/ 0 w 526"/>
                  <a:gd name="T87" fmla="*/ 16232816 h 448"/>
                  <a:gd name="T88" fmla="*/ 25752135 w 526"/>
                  <a:gd name="T89" fmla="*/ 16232816 h 448"/>
                  <a:gd name="T90" fmla="*/ 25752135 w 526"/>
                  <a:gd name="T91" fmla="*/ 16232816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" name="Freeform 141"/>
              <p:cNvSpPr>
                <a:spLocks noEditPoints="1"/>
              </p:cNvSpPr>
              <p:nvPr/>
            </p:nvSpPr>
            <p:spPr bwMode="auto">
              <a:xfrm>
                <a:off x="1421584" y="5346327"/>
                <a:ext cx="179639" cy="151981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w 609"/>
                  <a:gd name="T79" fmla="*/ 0 h 601"/>
                  <a:gd name="T80" fmla="*/ 0 w 609"/>
                  <a:gd name="T81" fmla="*/ 0 h 601"/>
                  <a:gd name="T82" fmla="*/ 0 w 609"/>
                  <a:gd name="T83" fmla="*/ 0 h 601"/>
                  <a:gd name="T84" fmla="*/ 0 w 609"/>
                  <a:gd name="T85" fmla="*/ 0 h 601"/>
                  <a:gd name="T86" fmla="*/ 0 w 609"/>
                  <a:gd name="T87" fmla="*/ 0 h 601"/>
                  <a:gd name="T88" fmla="*/ 0 w 609"/>
                  <a:gd name="T89" fmla="*/ 0 h 601"/>
                  <a:gd name="T90" fmla="*/ 0 w 609"/>
                  <a:gd name="T91" fmla="*/ 0 h 601"/>
                  <a:gd name="T92" fmla="*/ 0 w 609"/>
                  <a:gd name="T93" fmla="*/ 0 h 601"/>
                  <a:gd name="T94" fmla="*/ 0 w 609"/>
                  <a:gd name="T95" fmla="*/ 0 h 601"/>
                  <a:gd name="T96" fmla="*/ 0 w 609"/>
                  <a:gd name="T97" fmla="*/ 0 h 601"/>
                  <a:gd name="T98" fmla="*/ 0 w 609"/>
                  <a:gd name="T99" fmla="*/ 0 h 6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  <a:moveTo>
                      <a:pt x="301" y="37"/>
                    </a:moveTo>
                    <a:lnTo>
                      <a:pt x="307" y="13"/>
                    </a:lnTo>
                    <a:lnTo>
                      <a:pt x="262" y="60"/>
                    </a:lnTo>
                    <a:lnTo>
                      <a:pt x="251" y="80"/>
                    </a:lnTo>
                    <a:lnTo>
                      <a:pt x="301" y="37"/>
                    </a:lnTo>
                    <a:close/>
                    <a:moveTo>
                      <a:pt x="137" y="362"/>
                    </a:moveTo>
                    <a:lnTo>
                      <a:pt x="93" y="327"/>
                    </a:lnTo>
                    <a:lnTo>
                      <a:pt x="113" y="328"/>
                    </a:lnTo>
                    <a:lnTo>
                      <a:pt x="135" y="354"/>
                    </a:lnTo>
                    <a:lnTo>
                      <a:pt x="137" y="362"/>
                    </a:lnTo>
                    <a:close/>
                    <a:moveTo>
                      <a:pt x="60" y="346"/>
                    </a:moveTo>
                    <a:lnTo>
                      <a:pt x="76" y="340"/>
                    </a:lnTo>
                    <a:lnTo>
                      <a:pt x="99" y="355"/>
                    </a:lnTo>
                    <a:lnTo>
                      <a:pt x="102" y="363"/>
                    </a:lnTo>
                    <a:lnTo>
                      <a:pt x="60" y="346"/>
                    </a:lnTo>
                    <a:close/>
                    <a:moveTo>
                      <a:pt x="29" y="376"/>
                    </a:moveTo>
                    <a:lnTo>
                      <a:pt x="20" y="400"/>
                    </a:lnTo>
                    <a:lnTo>
                      <a:pt x="41" y="384"/>
                    </a:lnTo>
                    <a:lnTo>
                      <a:pt x="29" y="37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" name="Freeform 142"/>
              <p:cNvSpPr>
                <a:spLocks/>
              </p:cNvSpPr>
              <p:nvPr/>
            </p:nvSpPr>
            <p:spPr bwMode="auto">
              <a:xfrm>
                <a:off x="1421584" y="5346327"/>
                <a:ext cx="179639" cy="151981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8" name="Freeform 143"/>
              <p:cNvSpPr>
                <a:spLocks/>
              </p:cNvSpPr>
              <p:nvPr/>
            </p:nvSpPr>
            <p:spPr bwMode="auto">
              <a:xfrm>
                <a:off x="1495449" y="5349873"/>
                <a:ext cx="16546" cy="16718"/>
              </a:xfrm>
              <a:custGeom>
                <a:avLst/>
                <a:gdLst>
                  <a:gd name="T0" fmla="*/ 25753258 w 56"/>
                  <a:gd name="T1" fmla="*/ 0 h 67"/>
                  <a:gd name="T2" fmla="*/ 25753258 w 56"/>
                  <a:gd name="T3" fmla="*/ 0 h 67"/>
                  <a:gd name="T4" fmla="*/ 25753258 w 56"/>
                  <a:gd name="T5" fmla="*/ 0 h 67"/>
                  <a:gd name="T6" fmla="*/ 0 w 56"/>
                  <a:gd name="T7" fmla="*/ 0 h 67"/>
                  <a:gd name="T8" fmla="*/ 25753258 w 56"/>
                  <a:gd name="T9" fmla="*/ 0 h 67"/>
                  <a:gd name="T10" fmla="*/ 25753258 w 5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6" h="67">
                    <a:moveTo>
                      <a:pt x="50" y="24"/>
                    </a:moveTo>
                    <a:lnTo>
                      <a:pt x="56" y="0"/>
                    </a:lnTo>
                    <a:lnTo>
                      <a:pt x="11" y="47"/>
                    </a:lnTo>
                    <a:lnTo>
                      <a:pt x="0" y="67"/>
                    </a:lnTo>
                    <a:lnTo>
                      <a:pt x="50" y="2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9" name="Freeform 144"/>
              <p:cNvSpPr>
                <a:spLocks/>
              </p:cNvSpPr>
              <p:nvPr/>
            </p:nvSpPr>
            <p:spPr bwMode="auto">
              <a:xfrm>
                <a:off x="1449357" y="5428903"/>
                <a:ext cx="13000" cy="9119"/>
              </a:xfrm>
              <a:custGeom>
                <a:avLst/>
                <a:gdLst>
                  <a:gd name="T0" fmla="*/ 25751523 w 44"/>
                  <a:gd name="T1" fmla="*/ 17717435 h 35"/>
                  <a:gd name="T2" fmla="*/ 0 w 44"/>
                  <a:gd name="T3" fmla="*/ 0 h 35"/>
                  <a:gd name="T4" fmla="*/ 25751523 w 44"/>
                  <a:gd name="T5" fmla="*/ 17717435 h 35"/>
                  <a:gd name="T6" fmla="*/ 25751523 w 44"/>
                  <a:gd name="T7" fmla="*/ 17717435 h 35"/>
                  <a:gd name="T8" fmla="*/ 25751523 w 44"/>
                  <a:gd name="T9" fmla="*/ 17717435 h 35"/>
                  <a:gd name="T10" fmla="*/ 25751523 w 44"/>
                  <a:gd name="T11" fmla="*/ 17717435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35">
                    <a:moveTo>
                      <a:pt x="44" y="35"/>
                    </a:moveTo>
                    <a:lnTo>
                      <a:pt x="0" y="0"/>
                    </a:lnTo>
                    <a:lnTo>
                      <a:pt x="20" y="1"/>
                    </a:lnTo>
                    <a:lnTo>
                      <a:pt x="42" y="27"/>
                    </a:lnTo>
                    <a:lnTo>
                      <a:pt x="44" y="3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0" name="Freeform 145"/>
              <p:cNvSpPr>
                <a:spLocks/>
              </p:cNvSpPr>
              <p:nvPr/>
            </p:nvSpPr>
            <p:spPr bwMode="auto">
              <a:xfrm>
                <a:off x="1439312" y="5432450"/>
                <a:ext cx="12409" cy="6079"/>
              </a:xfrm>
              <a:custGeom>
                <a:avLst/>
                <a:gdLst>
                  <a:gd name="T0" fmla="*/ 0 w 42"/>
                  <a:gd name="T1" fmla="*/ 18442100 h 23"/>
                  <a:gd name="T2" fmla="*/ 25751039 w 42"/>
                  <a:gd name="T3" fmla="*/ 0 h 23"/>
                  <a:gd name="T4" fmla="*/ 25751039 w 42"/>
                  <a:gd name="T5" fmla="*/ 18442100 h 23"/>
                  <a:gd name="T6" fmla="*/ 25751039 w 42"/>
                  <a:gd name="T7" fmla="*/ 18442100 h 23"/>
                  <a:gd name="T8" fmla="*/ 0 w 42"/>
                  <a:gd name="T9" fmla="*/ 18442100 h 23"/>
                  <a:gd name="T10" fmla="*/ 0 w 42"/>
                  <a:gd name="T11" fmla="*/ 1844210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23">
                    <a:moveTo>
                      <a:pt x="0" y="6"/>
                    </a:moveTo>
                    <a:lnTo>
                      <a:pt x="16" y="0"/>
                    </a:lnTo>
                    <a:lnTo>
                      <a:pt x="39" y="15"/>
                    </a:lnTo>
                    <a:lnTo>
                      <a:pt x="42" y="23"/>
                    </a:lnTo>
                    <a:lnTo>
                      <a:pt x="0" y="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1" name="Freeform 146"/>
              <p:cNvSpPr>
                <a:spLocks/>
              </p:cNvSpPr>
              <p:nvPr/>
            </p:nvSpPr>
            <p:spPr bwMode="auto">
              <a:xfrm>
                <a:off x="1427493" y="5441568"/>
                <a:ext cx="6500" cy="6079"/>
              </a:xfrm>
              <a:custGeom>
                <a:avLst/>
                <a:gdLst>
                  <a:gd name="T0" fmla="*/ 29699429 w 21"/>
                  <a:gd name="T1" fmla="*/ 0 h 24"/>
                  <a:gd name="T2" fmla="*/ 0 w 21"/>
                  <a:gd name="T3" fmla="*/ 16231690 h 24"/>
                  <a:gd name="T4" fmla="*/ 29699429 w 21"/>
                  <a:gd name="T5" fmla="*/ 16231690 h 24"/>
                  <a:gd name="T6" fmla="*/ 29699429 w 21"/>
                  <a:gd name="T7" fmla="*/ 0 h 24"/>
                  <a:gd name="T8" fmla="*/ 29699429 w 2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9" y="0"/>
                    </a:moveTo>
                    <a:lnTo>
                      <a:pt x="0" y="24"/>
                    </a:lnTo>
                    <a:lnTo>
                      <a:pt x="21" y="8"/>
                    </a:lnTo>
                    <a:lnTo>
                      <a:pt x="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2" name="Freeform 147"/>
              <p:cNvSpPr>
                <a:spLocks/>
              </p:cNvSpPr>
              <p:nvPr/>
            </p:nvSpPr>
            <p:spPr bwMode="auto">
              <a:xfrm>
                <a:off x="1601814" y="5959823"/>
                <a:ext cx="52001" cy="95241"/>
              </a:xfrm>
              <a:custGeom>
                <a:avLst/>
                <a:gdLst>
                  <a:gd name="T0" fmla="*/ 26224253 w 175"/>
                  <a:gd name="T1" fmla="*/ 0 h 376"/>
                  <a:gd name="T2" fmla="*/ 26224253 w 175"/>
                  <a:gd name="T3" fmla="*/ 16232765 h 376"/>
                  <a:gd name="T4" fmla="*/ 26224253 w 175"/>
                  <a:gd name="T5" fmla="*/ 16232765 h 376"/>
                  <a:gd name="T6" fmla="*/ 26224253 w 175"/>
                  <a:gd name="T7" fmla="*/ 16232765 h 376"/>
                  <a:gd name="T8" fmla="*/ 26224253 w 175"/>
                  <a:gd name="T9" fmla="*/ 16232765 h 376"/>
                  <a:gd name="T10" fmla="*/ 26224253 w 175"/>
                  <a:gd name="T11" fmla="*/ 16232765 h 376"/>
                  <a:gd name="T12" fmla="*/ 26224253 w 175"/>
                  <a:gd name="T13" fmla="*/ 16232765 h 376"/>
                  <a:gd name="T14" fmla="*/ 26224253 w 175"/>
                  <a:gd name="T15" fmla="*/ 16232765 h 376"/>
                  <a:gd name="T16" fmla="*/ 26224253 w 175"/>
                  <a:gd name="T17" fmla="*/ 16232765 h 376"/>
                  <a:gd name="T18" fmla="*/ 26224253 w 175"/>
                  <a:gd name="T19" fmla="*/ 16232765 h 376"/>
                  <a:gd name="T20" fmla="*/ 26224253 w 175"/>
                  <a:gd name="T21" fmla="*/ 16232765 h 376"/>
                  <a:gd name="T22" fmla="*/ 26224253 w 175"/>
                  <a:gd name="T23" fmla="*/ 16232765 h 376"/>
                  <a:gd name="T24" fmla="*/ 26224253 w 175"/>
                  <a:gd name="T25" fmla="*/ 16232765 h 376"/>
                  <a:gd name="T26" fmla="*/ 26224253 w 175"/>
                  <a:gd name="T27" fmla="*/ 16232765 h 376"/>
                  <a:gd name="T28" fmla="*/ 26224253 w 175"/>
                  <a:gd name="T29" fmla="*/ 16232765 h 376"/>
                  <a:gd name="T30" fmla="*/ 26224253 w 175"/>
                  <a:gd name="T31" fmla="*/ 16232765 h 376"/>
                  <a:gd name="T32" fmla="*/ 0 w 175"/>
                  <a:gd name="T33" fmla="*/ 16232765 h 376"/>
                  <a:gd name="T34" fmla="*/ 26224253 w 175"/>
                  <a:gd name="T35" fmla="*/ 16232765 h 376"/>
                  <a:gd name="T36" fmla="*/ 26224253 w 175"/>
                  <a:gd name="T37" fmla="*/ 16232765 h 376"/>
                  <a:gd name="T38" fmla="*/ 26224253 w 175"/>
                  <a:gd name="T39" fmla="*/ 16232765 h 376"/>
                  <a:gd name="T40" fmla="*/ 26224253 w 175"/>
                  <a:gd name="T41" fmla="*/ 16232765 h 376"/>
                  <a:gd name="T42" fmla="*/ 26224253 w 175"/>
                  <a:gd name="T43" fmla="*/ 16232765 h 376"/>
                  <a:gd name="T44" fmla="*/ 26224253 w 175"/>
                  <a:gd name="T45" fmla="*/ 16232765 h 376"/>
                  <a:gd name="T46" fmla="*/ 26224253 w 175"/>
                  <a:gd name="T47" fmla="*/ 0 h 376"/>
                  <a:gd name="T48" fmla="*/ 26224253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3" name="Freeform 148"/>
              <p:cNvSpPr>
                <a:spLocks/>
              </p:cNvSpPr>
              <p:nvPr/>
            </p:nvSpPr>
            <p:spPr bwMode="auto">
              <a:xfrm>
                <a:off x="1601814" y="5959823"/>
                <a:ext cx="52001" cy="95241"/>
              </a:xfrm>
              <a:custGeom>
                <a:avLst/>
                <a:gdLst>
                  <a:gd name="T0" fmla="*/ 26224253 w 175"/>
                  <a:gd name="T1" fmla="*/ 0 h 376"/>
                  <a:gd name="T2" fmla="*/ 26224253 w 175"/>
                  <a:gd name="T3" fmla="*/ 16232765 h 376"/>
                  <a:gd name="T4" fmla="*/ 26224253 w 175"/>
                  <a:gd name="T5" fmla="*/ 16232765 h 376"/>
                  <a:gd name="T6" fmla="*/ 26224253 w 175"/>
                  <a:gd name="T7" fmla="*/ 16232765 h 376"/>
                  <a:gd name="T8" fmla="*/ 26224253 w 175"/>
                  <a:gd name="T9" fmla="*/ 16232765 h 376"/>
                  <a:gd name="T10" fmla="*/ 26224253 w 175"/>
                  <a:gd name="T11" fmla="*/ 16232765 h 376"/>
                  <a:gd name="T12" fmla="*/ 26224253 w 175"/>
                  <a:gd name="T13" fmla="*/ 16232765 h 376"/>
                  <a:gd name="T14" fmla="*/ 26224253 w 175"/>
                  <a:gd name="T15" fmla="*/ 16232765 h 376"/>
                  <a:gd name="T16" fmla="*/ 26224253 w 175"/>
                  <a:gd name="T17" fmla="*/ 16232765 h 376"/>
                  <a:gd name="T18" fmla="*/ 26224253 w 175"/>
                  <a:gd name="T19" fmla="*/ 16232765 h 376"/>
                  <a:gd name="T20" fmla="*/ 26224253 w 175"/>
                  <a:gd name="T21" fmla="*/ 16232765 h 376"/>
                  <a:gd name="T22" fmla="*/ 26224253 w 175"/>
                  <a:gd name="T23" fmla="*/ 16232765 h 376"/>
                  <a:gd name="T24" fmla="*/ 26224253 w 175"/>
                  <a:gd name="T25" fmla="*/ 16232765 h 376"/>
                  <a:gd name="T26" fmla="*/ 26224253 w 175"/>
                  <a:gd name="T27" fmla="*/ 16232765 h 376"/>
                  <a:gd name="T28" fmla="*/ 26224253 w 175"/>
                  <a:gd name="T29" fmla="*/ 16232765 h 376"/>
                  <a:gd name="T30" fmla="*/ 26224253 w 175"/>
                  <a:gd name="T31" fmla="*/ 16232765 h 376"/>
                  <a:gd name="T32" fmla="*/ 0 w 175"/>
                  <a:gd name="T33" fmla="*/ 16232765 h 376"/>
                  <a:gd name="T34" fmla="*/ 26224253 w 175"/>
                  <a:gd name="T35" fmla="*/ 16232765 h 376"/>
                  <a:gd name="T36" fmla="*/ 26224253 w 175"/>
                  <a:gd name="T37" fmla="*/ 16232765 h 376"/>
                  <a:gd name="T38" fmla="*/ 26224253 w 175"/>
                  <a:gd name="T39" fmla="*/ 16232765 h 376"/>
                  <a:gd name="T40" fmla="*/ 26224253 w 175"/>
                  <a:gd name="T41" fmla="*/ 16232765 h 376"/>
                  <a:gd name="T42" fmla="*/ 26224253 w 175"/>
                  <a:gd name="T43" fmla="*/ 16232765 h 376"/>
                  <a:gd name="T44" fmla="*/ 26224253 w 175"/>
                  <a:gd name="T45" fmla="*/ 16232765 h 376"/>
                  <a:gd name="T46" fmla="*/ 26224253 w 175"/>
                  <a:gd name="T47" fmla="*/ 0 h 376"/>
                  <a:gd name="T48" fmla="*/ 26224253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4" name="Freeform 149"/>
              <p:cNvSpPr>
                <a:spLocks/>
              </p:cNvSpPr>
              <p:nvPr/>
            </p:nvSpPr>
            <p:spPr bwMode="auto">
              <a:xfrm>
                <a:off x="989033" y="5462339"/>
                <a:ext cx="624009" cy="507109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5" name="Freeform 150"/>
              <p:cNvSpPr>
                <a:spLocks/>
              </p:cNvSpPr>
              <p:nvPr/>
            </p:nvSpPr>
            <p:spPr bwMode="auto">
              <a:xfrm>
                <a:off x="989033" y="5462339"/>
                <a:ext cx="624009" cy="507109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6" name="Freeform 151"/>
              <p:cNvSpPr>
                <a:spLocks/>
              </p:cNvSpPr>
              <p:nvPr/>
            </p:nvSpPr>
            <p:spPr bwMode="auto">
              <a:xfrm>
                <a:off x="1906727" y="6367131"/>
                <a:ext cx="35455" cy="12665"/>
              </a:xfrm>
              <a:custGeom>
                <a:avLst/>
                <a:gdLst>
                  <a:gd name="T0" fmla="*/ 25752148 w 120"/>
                  <a:gd name="T1" fmla="*/ 0 h 51"/>
                  <a:gd name="T2" fmla="*/ 25752148 w 120"/>
                  <a:gd name="T3" fmla="*/ 0 h 51"/>
                  <a:gd name="T4" fmla="*/ 25752148 w 120"/>
                  <a:gd name="T5" fmla="*/ 0 h 51"/>
                  <a:gd name="T6" fmla="*/ 25752148 w 120"/>
                  <a:gd name="T7" fmla="*/ 0 h 51"/>
                  <a:gd name="T8" fmla="*/ 25752148 w 120"/>
                  <a:gd name="T9" fmla="*/ 0 h 51"/>
                  <a:gd name="T10" fmla="*/ 25752148 w 120"/>
                  <a:gd name="T11" fmla="*/ 0 h 51"/>
                  <a:gd name="T12" fmla="*/ 25752148 w 120"/>
                  <a:gd name="T13" fmla="*/ 0 h 51"/>
                  <a:gd name="T14" fmla="*/ 25752148 w 120"/>
                  <a:gd name="T15" fmla="*/ 0 h 51"/>
                  <a:gd name="T16" fmla="*/ 25752148 w 120"/>
                  <a:gd name="T17" fmla="*/ 0 h 51"/>
                  <a:gd name="T18" fmla="*/ 25752148 w 120"/>
                  <a:gd name="T19" fmla="*/ 0 h 51"/>
                  <a:gd name="T20" fmla="*/ 25752148 w 120"/>
                  <a:gd name="T21" fmla="*/ 0 h 51"/>
                  <a:gd name="T22" fmla="*/ 25752148 w 120"/>
                  <a:gd name="T23" fmla="*/ 0 h 51"/>
                  <a:gd name="T24" fmla="*/ 0 w 120"/>
                  <a:gd name="T25" fmla="*/ 0 h 51"/>
                  <a:gd name="T26" fmla="*/ 25752148 w 120"/>
                  <a:gd name="T27" fmla="*/ 0 h 51"/>
                  <a:gd name="T28" fmla="*/ 25752148 w 120"/>
                  <a:gd name="T29" fmla="*/ 0 h 51"/>
                  <a:gd name="T30" fmla="*/ 25752148 w 120"/>
                  <a:gd name="T31" fmla="*/ 0 h 51"/>
                  <a:gd name="T32" fmla="*/ 25752148 w 120"/>
                  <a:gd name="T33" fmla="*/ 0 h 51"/>
                  <a:gd name="T34" fmla="*/ 25752148 w 120"/>
                  <a:gd name="T35" fmla="*/ 0 h 51"/>
                  <a:gd name="T36" fmla="*/ 25752148 w 120"/>
                  <a:gd name="T37" fmla="*/ 0 h 51"/>
                  <a:gd name="T38" fmla="*/ 25752148 w 120"/>
                  <a:gd name="T39" fmla="*/ 0 h 51"/>
                  <a:gd name="T40" fmla="*/ 25752148 w 120"/>
                  <a:gd name="T41" fmla="*/ 0 h 51"/>
                  <a:gd name="T42" fmla="*/ 25752148 w 120"/>
                  <a:gd name="T43" fmla="*/ 0 h 51"/>
                  <a:gd name="T44" fmla="*/ 25752148 w 120"/>
                  <a:gd name="T45" fmla="*/ 0 h 51"/>
                  <a:gd name="T46" fmla="*/ 25752148 w 120"/>
                  <a:gd name="T47" fmla="*/ 0 h 51"/>
                  <a:gd name="T48" fmla="*/ 25752148 w 120"/>
                  <a:gd name="T49" fmla="*/ 0 h 51"/>
                  <a:gd name="T50" fmla="*/ 25752148 w 120"/>
                  <a:gd name="T51" fmla="*/ 0 h 51"/>
                  <a:gd name="T52" fmla="*/ 25752148 w 120"/>
                  <a:gd name="T53" fmla="*/ 0 h 51"/>
                  <a:gd name="T54" fmla="*/ 25752148 w 120"/>
                  <a:gd name="T55" fmla="*/ 0 h 51"/>
                  <a:gd name="T56" fmla="*/ 25752148 w 120"/>
                  <a:gd name="T57" fmla="*/ 0 h 51"/>
                  <a:gd name="T58" fmla="*/ 25752148 w 120"/>
                  <a:gd name="T59" fmla="*/ 0 h 51"/>
                  <a:gd name="T60" fmla="*/ 25752148 w 120"/>
                  <a:gd name="T61" fmla="*/ 0 h 51"/>
                  <a:gd name="T62" fmla="*/ 25752148 w 120"/>
                  <a:gd name="T63" fmla="*/ 0 h 51"/>
                  <a:gd name="T64" fmla="*/ 25752148 w 120"/>
                  <a:gd name="T65" fmla="*/ 0 h 51"/>
                  <a:gd name="T66" fmla="*/ 25752148 w 120"/>
                  <a:gd name="T67" fmla="*/ 0 h 51"/>
                  <a:gd name="T68" fmla="*/ 25752148 w 120"/>
                  <a:gd name="T69" fmla="*/ 0 h 51"/>
                  <a:gd name="T70" fmla="*/ 25752148 w 120"/>
                  <a:gd name="T71" fmla="*/ 0 h 51"/>
                  <a:gd name="T72" fmla="*/ 25752148 w 120"/>
                  <a:gd name="T73" fmla="*/ 0 h 51"/>
                  <a:gd name="T74" fmla="*/ 25752148 w 120"/>
                  <a:gd name="T75" fmla="*/ 0 h 51"/>
                  <a:gd name="T76" fmla="*/ 25752148 w 120"/>
                  <a:gd name="T77" fmla="*/ 0 h 51"/>
                  <a:gd name="T78" fmla="*/ 25752148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" name="Freeform 152"/>
              <p:cNvSpPr>
                <a:spLocks/>
              </p:cNvSpPr>
              <p:nvPr/>
            </p:nvSpPr>
            <p:spPr bwMode="auto">
              <a:xfrm>
                <a:off x="1906727" y="6367131"/>
                <a:ext cx="35455" cy="12665"/>
              </a:xfrm>
              <a:custGeom>
                <a:avLst/>
                <a:gdLst>
                  <a:gd name="T0" fmla="*/ 25752148 w 120"/>
                  <a:gd name="T1" fmla="*/ 0 h 51"/>
                  <a:gd name="T2" fmla="*/ 25752148 w 120"/>
                  <a:gd name="T3" fmla="*/ 0 h 51"/>
                  <a:gd name="T4" fmla="*/ 25752148 w 120"/>
                  <a:gd name="T5" fmla="*/ 0 h 51"/>
                  <a:gd name="T6" fmla="*/ 25752148 w 120"/>
                  <a:gd name="T7" fmla="*/ 0 h 51"/>
                  <a:gd name="T8" fmla="*/ 25752148 w 120"/>
                  <a:gd name="T9" fmla="*/ 0 h 51"/>
                  <a:gd name="T10" fmla="*/ 25752148 w 120"/>
                  <a:gd name="T11" fmla="*/ 0 h 51"/>
                  <a:gd name="T12" fmla="*/ 25752148 w 120"/>
                  <a:gd name="T13" fmla="*/ 0 h 51"/>
                  <a:gd name="T14" fmla="*/ 25752148 w 120"/>
                  <a:gd name="T15" fmla="*/ 0 h 51"/>
                  <a:gd name="T16" fmla="*/ 25752148 w 120"/>
                  <a:gd name="T17" fmla="*/ 0 h 51"/>
                  <a:gd name="T18" fmla="*/ 25752148 w 120"/>
                  <a:gd name="T19" fmla="*/ 0 h 51"/>
                  <a:gd name="T20" fmla="*/ 25752148 w 120"/>
                  <a:gd name="T21" fmla="*/ 0 h 51"/>
                  <a:gd name="T22" fmla="*/ 25752148 w 120"/>
                  <a:gd name="T23" fmla="*/ 0 h 51"/>
                  <a:gd name="T24" fmla="*/ 0 w 120"/>
                  <a:gd name="T25" fmla="*/ 0 h 51"/>
                  <a:gd name="T26" fmla="*/ 25752148 w 120"/>
                  <a:gd name="T27" fmla="*/ 0 h 51"/>
                  <a:gd name="T28" fmla="*/ 25752148 w 120"/>
                  <a:gd name="T29" fmla="*/ 0 h 51"/>
                  <a:gd name="T30" fmla="*/ 25752148 w 120"/>
                  <a:gd name="T31" fmla="*/ 0 h 51"/>
                  <a:gd name="T32" fmla="*/ 25752148 w 120"/>
                  <a:gd name="T33" fmla="*/ 0 h 51"/>
                  <a:gd name="T34" fmla="*/ 25752148 w 120"/>
                  <a:gd name="T35" fmla="*/ 0 h 51"/>
                  <a:gd name="T36" fmla="*/ 25752148 w 120"/>
                  <a:gd name="T37" fmla="*/ 0 h 51"/>
                  <a:gd name="T38" fmla="*/ 25752148 w 120"/>
                  <a:gd name="T39" fmla="*/ 0 h 51"/>
                  <a:gd name="T40" fmla="*/ 25752148 w 120"/>
                  <a:gd name="T41" fmla="*/ 0 h 51"/>
                  <a:gd name="T42" fmla="*/ 25752148 w 120"/>
                  <a:gd name="T43" fmla="*/ 0 h 51"/>
                  <a:gd name="T44" fmla="*/ 25752148 w 120"/>
                  <a:gd name="T45" fmla="*/ 0 h 51"/>
                  <a:gd name="T46" fmla="*/ 25752148 w 120"/>
                  <a:gd name="T47" fmla="*/ 0 h 51"/>
                  <a:gd name="T48" fmla="*/ 25752148 w 120"/>
                  <a:gd name="T49" fmla="*/ 0 h 51"/>
                  <a:gd name="T50" fmla="*/ 25752148 w 120"/>
                  <a:gd name="T51" fmla="*/ 0 h 51"/>
                  <a:gd name="T52" fmla="*/ 25752148 w 120"/>
                  <a:gd name="T53" fmla="*/ 0 h 51"/>
                  <a:gd name="T54" fmla="*/ 25752148 w 120"/>
                  <a:gd name="T55" fmla="*/ 0 h 51"/>
                  <a:gd name="T56" fmla="*/ 25752148 w 120"/>
                  <a:gd name="T57" fmla="*/ 0 h 51"/>
                  <a:gd name="T58" fmla="*/ 25752148 w 120"/>
                  <a:gd name="T59" fmla="*/ 0 h 51"/>
                  <a:gd name="T60" fmla="*/ 25752148 w 120"/>
                  <a:gd name="T61" fmla="*/ 0 h 51"/>
                  <a:gd name="T62" fmla="*/ 25752148 w 120"/>
                  <a:gd name="T63" fmla="*/ 0 h 51"/>
                  <a:gd name="T64" fmla="*/ 25752148 w 120"/>
                  <a:gd name="T65" fmla="*/ 0 h 51"/>
                  <a:gd name="T66" fmla="*/ 25752148 w 120"/>
                  <a:gd name="T67" fmla="*/ 0 h 51"/>
                  <a:gd name="T68" fmla="*/ 25752148 w 120"/>
                  <a:gd name="T69" fmla="*/ 0 h 51"/>
                  <a:gd name="T70" fmla="*/ 25752148 w 120"/>
                  <a:gd name="T71" fmla="*/ 0 h 51"/>
                  <a:gd name="T72" fmla="*/ 25752148 w 120"/>
                  <a:gd name="T73" fmla="*/ 0 h 51"/>
                  <a:gd name="T74" fmla="*/ 25752148 w 120"/>
                  <a:gd name="T75" fmla="*/ 0 h 51"/>
                  <a:gd name="T76" fmla="*/ 25752148 w 120"/>
                  <a:gd name="T77" fmla="*/ 0 h 51"/>
                  <a:gd name="T78" fmla="*/ 25752148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8" name="Freeform 153"/>
              <p:cNvSpPr>
                <a:spLocks/>
              </p:cNvSpPr>
              <p:nvPr/>
            </p:nvSpPr>
            <p:spPr bwMode="auto">
              <a:xfrm>
                <a:off x="1243127" y="4692810"/>
                <a:ext cx="10046" cy="25330"/>
              </a:xfrm>
              <a:custGeom>
                <a:avLst/>
                <a:gdLst>
                  <a:gd name="T0" fmla="*/ 0 w 35"/>
                  <a:gd name="T1" fmla="*/ 16232731 h 100"/>
                  <a:gd name="T2" fmla="*/ 0 w 35"/>
                  <a:gd name="T3" fmla="*/ 16232731 h 100"/>
                  <a:gd name="T4" fmla="*/ 0 w 35"/>
                  <a:gd name="T5" fmla="*/ 16232731 h 100"/>
                  <a:gd name="T6" fmla="*/ 0 w 35"/>
                  <a:gd name="T7" fmla="*/ 16232731 h 100"/>
                  <a:gd name="T8" fmla="*/ 0 w 35"/>
                  <a:gd name="T9" fmla="*/ 16232731 h 100"/>
                  <a:gd name="T10" fmla="*/ 0 w 35"/>
                  <a:gd name="T11" fmla="*/ 16232731 h 100"/>
                  <a:gd name="T12" fmla="*/ 0 w 35"/>
                  <a:gd name="T13" fmla="*/ 0 h 100"/>
                  <a:gd name="T14" fmla="*/ 0 w 35"/>
                  <a:gd name="T15" fmla="*/ 16232731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16232731 h 100"/>
                  <a:gd name="T22" fmla="*/ 0 w 35"/>
                  <a:gd name="T23" fmla="*/ 16232731 h 100"/>
                  <a:gd name="T24" fmla="*/ 0 w 35"/>
                  <a:gd name="T25" fmla="*/ 16232731 h 100"/>
                  <a:gd name="T26" fmla="*/ 0 w 35"/>
                  <a:gd name="T27" fmla="*/ 16232731 h 100"/>
                  <a:gd name="T28" fmla="*/ 0 w 35"/>
                  <a:gd name="T29" fmla="*/ 16232731 h 100"/>
                  <a:gd name="T30" fmla="*/ 0 w 35"/>
                  <a:gd name="T31" fmla="*/ 16232731 h 100"/>
                  <a:gd name="T32" fmla="*/ 0 w 35"/>
                  <a:gd name="T33" fmla="*/ 16232731 h 100"/>
                  <a:gd name="T34" fmla="*/ 0 w 35"/>
                  <a:gd name="T35" fmla="*/ 16232731 h 100"/>
                  <a:gd name="T36" fmla="*/ 0 w 35"/>
                  <a:gd name="T37" fmla="*/ 16232731 h 100"/>
                  <a:gd name="T38" fmla="*/ 0 w 35"/>
                  <a:gd name="T39" fmla="*/ 16232731 h 100"/>
                  <a:gd name="T40" fmla="*/ 0 w 35"/>
                  <a:gd name="T41" fmla="*/ 16232731 h 100"/>
                  <a:gd name="T42" fmla="*/ 0 w 35"/>
                  <a:gd name="T43" fmla="*/ 16232731 h 100"/>
                  <a:gd name="T44" fmla="*/ 0 w 35"/>
                  <a:gd name="T45" fmla="*/ 16232731 h 100"/>
                  <a:gd name="T46" fmla="*/ 0 w 35"/>
                  <a:gd name="T47" fmla="*/ 16232731 h 100"/>
                  <a:gd name="T48" fmla="*/ 0 w 35"/>
                  <a:gd name="T49" fmla="*/ 16232731 h 100"/>
                  <a:gd name="T50" fmla="*/ 0 w 35"/>
                  <a:gd name="T51" fmla="*/ 16232731 h 100"/>
                  <a:gd name="T52" fmla="*/ 0 w 35"/>
                  <a:gd name="T53" fmla="*/ 16232731 h 100"/>
                  <a:gd name="T54" fmla="*/ 0 w 35"/>
                  <a:gd name="T55" fmla="*/ 16232731 h 100"/>
                  <a:gd name="T56" fmla="*/ 0 w 35"/>
                  <a:gd name="T57" fmla="*/ 16232731 h 100"/>
                  <a:gd name="T58" fmla="*/ 0 w 35"/>
                  <a:gd name="T59" fmla="*/ 16232731 h 100"/>
                  <a:gd name="T60" fmla="*/ 0 w 35"/>
                  <a:gd name="T61" fmla="*/ 16232731 h 100"/>
                  <a:gd name="T62" fmla="*/ 0 w 35"/>
                  <a:gd name="T63" fmla="*/ 16232731 h 100"/>
                  <a:gd name="T64" fmla="*/ 0 w 35"/>
                  <a:gd name="T65" fmla="*/ 16232731 h 100"/>
                  <a:gd name="T66" fmla="*/ 0 w 35"/>
                  <a:gd name="T67" fmla="*/ 16232731 h 100"/>
                  <a:gd name="T68" fmla="*/ 0 w 35"/>
                  <a:gd name="T69" fmla="*/ 16232731 h 100"/>
                  <a:gd name="T70" fmla="*/ 0 w 35"/>
                  <a:gd name="T71" fmla="*/ 16232731 h 100"/>
                  <a:gd name="T72" fmla="*/ 0 w 35"/>
                  <a:gd name="T73" fmla="*/ 16232731 h 100"/>
                  <a:gd name="T74" fmla="*/ 0 w 35"/>
                  <a:gd name="T75" fmla="*/ 16232731 h 100"/>
                  <a:gd name="T76" fmla="*/ 0 w 35"/>
                  <a:gd name="T77" fmla="*/ 16232731 h 100"/>
                  <a:gd name="T78" fmla="*/ 0 w 35"/>
                  <a:gd name="T79" fmla="*/ 16232731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9" name="Freeform 154"/>
              <p:cNvSpPr>
                <a:spLocks/>
              </p:cNvSpPr>
              <p:nvPr/>
            </p:nvSpPr>
            <p:spPr bwMode="auto">
              <a:xfrm>
                <a:off x="1243127" y="4692810"/>
                <a:ext cx="10046" cy="25330"/>
              </a:xfrm>
              <a:custGeom>
                <a:avLst/>
                <a:gdLst>
                  <a:gd name="T0" fmla="*/ 0 w 35"/>
                  <a:gd name="T1" fmla="*/ 16232731 h 100"/>
                  <a:gd name="T2" fmla="*/ 0 w 35"/>
                  <a:gd name="T3" fmla="*/ 16232731 h 100"/>
                  <a:gd name="T4" fmla="*/ 0 w 35"/>
                  <a:gd name="T5" fmla="*/ 16232731 h 100"/>
                  <a:gd name="T6" fmla="*/ 0 w 35"/>
                  <a:gd name="T7" fmla="*/ 16232731 h 100"/>
                  <a:gd name="T8" fmla="*/ 0 w 35"/>
                  <a:gd name="T9" fmla="*/ 16232731 h 100"/>
                  <a:gd name="T10" fmla="*/ 0 w 35"/>
                  <a:gd name="T11" fmla="*/ 16232731 h 100"/>
                  <a:gd name="T12" fmla="*/ 0 w 35"/>
                  <a:gd name="T13" fmla="*/ 0 h 100"/>
                  <a:gd name="T14" fmla="*/ 0 w 35"/>
                  <a:gd name="T15" fmla="*/ 16232731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16232731 h 100"/>
                  <a:gd name="T22" fmla="*/ 0 w 35"/>
                  <a:gd name="T23" fmla="*/ 16232731 h 100"/>
                  <a:gd name="T24" fmla="*/ 0 w 35"/>
                  <a:gd name="T25" fmla="*/ 16232731 h 100"/>
                  <a:gd name="T26" fmla="*/ 0 w 35"/>
                  <a:gd name="T27" fmla="*/ 16232731 h 100"/>
                  <a:gd name="T28" fmla="*/ 0 w 35"/>
                  <a:gd name="T29" fmla="*/ 16232731 h 100"/>
                  <a:gd name="T30" fmla="*/ 0 w 35"/>
                  <a:gd name="T31" fmla="*/ 16232731 h 100"/>
                  <a:gd name="T32" fmla="*/ 0 w 35"/>
                  <a:gd name="T33" fmla="*/ 16232731 h 100"/>
                  <a:gd name="T34" fmla="*/ 0 w 35"/>
                  <a:gd name="T35" fmla="*/ 16232731 h 100"/>
                  <a:gd name="T36" fmla="*/ 0 w 35"/>
                  <a:gd name="T37" fmla="*/ 16232731 h 100"/>
                  <a:gd name="T38" fmla="*/ 0 w 35"/>
                  <a:gd name="T39" fmla="*/ 16232731 h 100"/>
                  <a:gd name="T40" fmla="*/ 0 w 35"/>
                  <a:gd name="T41" fmla="*/ 16232731 h 100"/>
                  <a:gd name="T42" fmla="*/ 0 w 35"/>
                  <a:gd name="T43" fmla="*/ 16232731 h 100"/>
                  <a:gd name="T44" fmla="*/ 0 w 35"/>
                  <a:gd name="T45" fmla="*/ 16232731 h 100"/>
                  <a:gd name="T46" fmla="*/ 0 w 35"/>
                  <a:gd name="T47" fmla="*/ 16232731 h 100"/>
                  <a:gd name="T48" fmla="*/ 0 w 35"/>
                  <a:gd name="T49" fmla="*/ 16232731 h 100"/>
                  <a:gd name="T50" fmla="*/ 0 w 35"/>
                  <a:gd name="T51" fmla="*/ 16232731 h 100"/>
                  <a:gd name="T52" fmla="*/ 0 w 35"/>
                  <a:gd name="T53" fmla="*/ 16232731 h 100"/>
                  <a:gd name="T54" fmla="*/ 0 w 35"/>
                  <a:gd name="T55" fmla="*/ 16232731 h 100"/>
                  <a:gd name="T56" fmla="*/ 0 w 35"/>
                  <a:gd name="T57" fmla="*/ 16232731 h 100"/>
                  <a:gd name="T58" fmla="*/ 0 w 35"/>
                  <a:gd name="T59" fmla="*/ 16232731 h 100"/>
                  <a:gd name="T60" fmla="*/ 0 w 35"/>
                  <a:gd name="T61" fmla="*/ 16232731 h 100"/>
                  <a:gd name="T62" fmla="*/ 0 w 35"/>
                  <a:gd name="T63" fmla="*/ 16232731 h 100"/>
                  <a:gd name="T64" fmla="*/ 0 w 35"/>
                  <a:gd name="T65" fmla="*/ 16232731 h 100"/>
                  <a:gd name="T66" fmla="*/ 0 w 35"/>
                  <a:gd name="T67" fmla="*/ 16232731 h 100"/>
                  <a:gd name="T68" fmla="*/ 0 w 35"/>
                  <a:gd name="T69" fmla="*/ 16232731 h 100"/>
                  <a:gd name="T70" fmla="*/ 0 w 35"/>
                  <a:gd name="T71" fmla="*/ 16232731 h 100"/>
                  <a:gd name="T72" fmla="*/ 0 w 35"/>
                  <a:gd name="T73" fmla="*/ 16232731 h 100"/>
                  <a:gd name="T74" fmla="*/ 0 w 35"/>
                  <a:gd name="T75" fmla="*/ 16232731 h 100"/>
                  <a:gd name="T76" fmla="*/ 0 w 35"/>
                  <a:gd name="T77" fmla="*/ 16232731 h 100"/>
                  <a:gd name="T78" fmla="*/ 0 w 35"/>
                  <a:gd name="T79" fmla="*/ 16232731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Rectangle 160"/>
            <p:cNvSpPr>
              <a:spLocks noChangeArrowheads="1"/>
            </p:cNvSpPr>
            <p:nvPr/>
          </p:nvSpPr>
          <p:spPr bwMode="auto">
            <a:xfrm>
              <a:off x="206375" y="3286125"/>
              <a:ext cx="3105521" cy="503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</a:pPr>
              <a:r>
                <a:rPr lang="de-DE" altLang="en-US" sz="2000" dirty="0" smtClean="0">
                  <a:solidFill>
                    <a:srgbClr val="0F5494"/>
                  </a:solidFill>
                </a:rPr>
                <a:t>Wirkstoff (EU-weit)</a:t>
              </a:r>
              <a:endParaRPr lang="de-DE" altLang="en-US" sz="2000" dirty="0">
                <a:solidFill>
                  <a:srgbClr val="0F5494"/>
                </a:solidFill>
              </a:endParaRPr>
            </a:p>
          </p:txBody>
        </p:sp>
        <p:sp>
          <p:nvSpPr>
            <p:cNvPr id="9" name="AutoShape 161"/>
            <p:cNvSpPr>
              <a:spLocks noChangeArrowheads="1"/>
            </p:cNvSpPr>
            <p:nvPr/>
          </p:nvSpPr>
          <p:spPr bwMode="auto">
            <a:xfrm>
              <a:off x="1954213" y="3789363"/>
              <a:ext cx="474662" cy="360362"/>
            </a:xfrm>
            <a:prstGeom prst="downArrow">
              <a:avLst>
                <a:gd name="adj1" fmla="val 50000"/>
                <a:gd name="adj2" fmla="val 41727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163"/>
            <p:cNvSpPr>
              <a:spLocks noChangeArrowheads="1"/>
            </p:cNvSpPr>
            <p:nvPr/>
          </p:nvSpPr>
          <p:spPr bwMode="auto">
            <a:xfrm>
              <a:off x="4283968" y="3284538"/>
              <a:ext cx="4860032" cy="503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</a:pPr>
              <a:r>
                <a:rPr lang="de-DE" altLang="en-US" sz="2000" dirty="0" smtClean="0">
                  <a:solidFill>
                    <a:srgbClr val="0F5494"/>
                  </a:solidFill>
                </a:rPr>
                <a:t>Formuliertes Produkt (national)</a:t>
              </a:r>
              <a:endParaRPr lang="de-DE" altLang="en-US" sz="2000" dirty="0">
                <a:solidFill>
                  <a:srgbClr val="0F5494"/>
                </a:solidFill>
              </a:endParaRPr>
            </a:p>
          </p:txBody>
        </p:sp>
        <p:sp>
          <p:nvSpPr>
            <p:cNvPr id="11" name="AutoShape 164"/>
            <p:cNvSpPr>
              <a:spLocks noChangeArrowheads="1"/>
            </p:cNvSpPr>
            <p:nvPr/>
          </p:nvSpPr>
          <p:spPr bwMode="auto">
            <a:xfrm>
              <a:off x="6731000" y="3787775"/>
              <a:ext cx="114300" cy="661988"/>
            </a:xfrm>
            <a:prstGeom prst="downArrow">
              <a:avLst>
                <a:gd name="adj1" fmla="val 50000"/>
                <a:gd name="adj2" fmla="val 41882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5364163" y="4149725"/>
              <a:ext cx="2881312" cy="2209800"/>
              <a:chOff x="5364163" y="4149725"/>
              <a:chExt cx="2881312" cy="2209800"/>
            </a:xfrm>
          </p:grpSpPr>
          <p:sp>
            <p:nvSpPr>
              <p:cNvPr id="24" name="AutoShape 166"/>
              <p:cNvSpPr>
                <a:spLocks noChangeAspect="1" noChangeArrowheads="1" noTextEdit="1"/>
              </p:cNvSpPr>
              <p:nvPr/>
            </p:nvSpPr>
            <p:spPr bwMode="auto">
              <a:xfrm>
                <a:off x="5364163" y="4149725"/>
                <a:ext cx="2881312" cy="2209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Freeform 167"/>
              <p:cNvSpPr>
                <a:spLocks noEditPoints="1"/>
              </p:cNvSpPr>
              <p:nvPr/>
            </p:nvSpPr>
            <p:spPr bwMode="auto">
              <a:xfrm>
                <a:off x="6488678" y="5037799"/>
                <a:ext cx="291322" cy="184403"/>
              </a:xfrm>
              <a:custGeom>
                <a:avLst/>
                <a:gdLst>
                  <a:gd name="T0" fmla="*/ 25891871 w 985"/>
                  <a:gd name="T1" fmla="*/ 0 h 729"/>
                  <a:gd name="T2" fmla="*/ 25891871 w 985"/>
                  <a:gd name="T3" fmla="*/ 0 h 729"/>
                  <a:gd name="T4" fmla="*/ 25891871 w 985"/>
                  <a:gd name="T5" fmla="*/ 0 h 729"/>
                  <a:gd name="T6" fmla="*/ 25891871 w 985"/>
                  <a:gd name="T7" fmla="*/ 0 h 729"/>
                  <a:gd name="T8" fmla="*/ 25891871 w 985"/>
                  <a:gd name="T9" fmla="*/ 0 h 729"/>
                  <a:gd name="T10" fmla="*/ 25891871 w 985"/>
                  <a:gd name="T11" fmla="*/ 0 h 729"/>
                  <a:gd name="T12" fmla="*/ 25891871 w 985"/>
                  <a:gd name="T13" fmla="*/ 0 h 729"/>
                  <a:gd name="T14" fmla="*/ 25891871 w 985"/>
                  <a:gd name="T15" fmla="*/ 0 h 729"/>
                  <a:gd name="T16" fmla="*/ 25891871 w 985"/>
                  <a:gd name="T17" fmla="*/ 0 h 729"/>
                  <a:gd name="T18" fmla="*/ 25891871 w 985"/>
                  <a:gd name="T19" fmla="*/ 0 h 729"/>
                  <a:gd name="T20" fmla="*/ 25891871 w 985"/>
                  <a:gd name="T21" fmla="*/ 0 h 729"/>
                  <a:gd name="T22" fmla="*/ 25891871 w 985"/>
                  <a:gd name="T23" fmla="*/ 0 h 729"/>
                  <a:gd name="T24" fmla="*/ 25891871 w 985"/>
                  <a:gd name="T25" fmla="*/ 0 h 729"/>
                  <a:gd name="T26" fmla="*/ 25891871 w 985"/>
                  <a:gd name="T27" fmla="*/ 0 h 729"/>
                  <a:gd name="T28" fmla="*/ 25891871 w 985"/>
                  <a:gd name="T29" fmla="*/ 0 h 729"/>
                  <a:gd name="T30" fmla="*/ 25891871 w 985"/>
                  <a:gd name="T31" fmla="*/ 0 h 729"/>
                  <a:gd name="T32" fmla="*/ 25891871 w 985"/>
                  <a:gd name="T33" fmla="*/ 0 h 729"/>
                  <a:gd name="T34" fmla="*/ 25891871 w 985"/>
                  <a:gd name="T35" fmla="*/ 0 h 729"/>
                  <a:gd name="T36" fmla="*/ 25891871 w 985"/>
                  <a:gd name="T37" fmla="*/ 0 h 729"/>
                  <a:gd name="T38" fmla="*/ 25891871 w 985"/>
                  <a:gd name="T39" fmla="*/ 0 h 729"/>
                  <a:gd name="T40" fmla="*/ 25891871 w 985"/>
                  <a:gd name="T41" fmla="*/ 0 h 729"/>
                  <a:gd name="T42" fmla="*/ 25891871 w 985"/>
                  <a:gd name="T43" fmla="*/ 0 h 729"/>
                  <a:gd name="T44" fmla="*/ 25891871 w 985"/>
                  <a:gd name="T45" fmla="*/ 0 h 729"/>
                  <a:gd name="T46" fmla="*/ 25891871 w 985"/>
                  <a:gd name="T47" fmla="*/ 0 h 729"/>
                  <a:gd name="T48" fmla="*/ 25891871 w 985"/>
                  <a:gd name="T49" fmla="*/ 0 h 729"/>
                  <a:gd name="T50" fmla="*/ 25891871 w 985"/>
                  <a:gd name="T51" fmla="*/ 0 h 729"/>
                  <a:gd name="T52" fmla="*/ 25891871 w 985"/>
                  <a:gd name="T53" fmla="*/ 0 h 729"/>
                  <a:gd name="T54" fmla="*/ 25891871 w 985"/>
                  <a:gd name="T55" fmla="*/ 0 h 729"/>
                  <a:gd name="T56" fmla="*/ 25891871 w 985"/>
                  <a:gd name="T57" fmla="*/ 0 h 729"/>
                  <a:gd name="T58" fmla="*/ 25891871 w 985"/>
                  <a:gd name="T59" fmla="*/ 0 h 729"/>
                  <a:gd name="T60" fmla="*/ 25891871 w 985"/>
                  <a:gd name="T61" fmla="*/ 0 h 729"/>
                  <a:gd name="T62" fmla="*/ 25891871 w 985"/>
                  <a:gd name="T63" fmla="*/ 0 h 729"/>
                  <a:gd name="T64" fmla="*/ 25891871 w 985"/>
                  <a:gd name="T65" fmla="*/ 0 h 729"/>
                  <a:gd name="T66" fmla="*/ 25891871 w 985"/>
                  <a:gd name="T67" fmla="*/ 0 h 729"/>
                  <a:gd name="T68" fmla="*/ 25891871 w 985"/>
                  <a:gd name="T69" fmla="*/ 0 h 729"/>
                  <a:gd name="T70" fmla="*/ 25891871 w 985"/>
                  <a:gd name="T71" fmla="*/ 0 h 729"/>
                  <a:gd name="T72" fmla="*/ 25891871 w 985"/>
                  <a:gd name="T73" fmla="*/ 0 h 729"/>
                  <a:gd name="T74" fmla="*/ 25891871 w 985"/>
                  <a:gd name="T75" fmla="*/ 0 h 729"/>
                  <a:gd name="T76" fmla="*/ 25891871 w 985"/>
                  <a:gd name="T77" fmla="*/ 0 h 729"/>
                  <a:gd name="T78" fmla="*/ 25891871 w 985"/>
                  <a:gd name="T79" fmla="*/ 0 h 729"/>
                  <a:gd name="T80" fmla="*/ 25891871 w 985"/>
                  <a:gd name="T81" fmla="*/ 0 h 729"/>
                  <a:gd name="T82" fmla="*/ 25891871 w 985"/>
                  <a:gd name="T83" fmla="*/ 0 h 729"/>
                  <a:gd name="T84" fmla="*/ 25891871 w 985"/>
                  <a:gd name="T85" fmla="*/ 0 h 729"/>
                  <a:gd name="T86" fmla="*/ 25891871 w 985"/>
                  <a:gd name="T87" fmla="*/ 0 h 729"/>
                  <a:gd name="T88" fmla="*/ 25891871 w 985"/>
                  <a:gd name="T89" fmla="*/ 0 h 729"/>
                  <a:gd name="T90" fmla="*/ 25891871 w 985"/>
                  <a:gd name="T91" fmla="*/ 0 h 729"/>
                  <a:gd name="T92" fmla="*/ 25891871 w 985"/>
                  <a:gd name="T93" fmla="*/ 0 h 729"/>
                  <a:gd name="T94" fmla="*/ 25891871 w 985"/>
                  <a:gd name="T95" fmla="*/ 0 h 729"/>
                  <a:gd name="T96" fmla="*/ 25891871 w 985"/>
                  <a:gd name="T97" fmla="*/ 0 h 729"/>
                  <a:gd name="T98" fmla="*/ 25891871 w 985"/>
                  <a:gd name="T99" fmla="*/ 0 h 729"/>
                  <a:gd name="T100" fmla="*/ 25891871 w 985"/>
                  <a:gd name="T101" fmla="*/ 0 h 729"/>
                  <a:gd name="T102" fmla="*/ 25891871 w 985"/>
                  <a:gd name="T103" fmla="*/ 0 h 729"/>
                  <a:gd name="T104" fmla="*/ 25891871 w 985"/>
                  <a:gd name="T105" fmla="*/ 0 h 729"/>
                  <a:gd name="T106" fmla="*/ 25891871 w 985"/>
                  <a:gd name="T107" fmla="*/ 0 h 729"/>
                  <a:gd name="T108" fmla="*/ 25891871 w 985"/>
                  <a:gd name="T109" fmla="*/ 0 h 729"/>
                  <a:gd name="T110" fmla="*/ 25891871 w 985"/>
                  <a:gd name="T111" fmla="*/ 0 h 72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85" h="729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  <a:moveTo>
                      <a:pt x="263" y="504"/>
                    </a:moveTo>
                    <a:lnTo>
                      <a:pt x="293" y="489"/>
                    </a:lnTo>
                    <a:lnTo>
                      <a:pt x="325" y="487"/>
                    </a:lnTo>
                    <a:lnTo>
                      <a:pt x="346" y="503"/>
                    </a:lnTo>
                    <a:lnTo>
                      <a:pt x="359" y="479"/>
                    </a:lnTo>
                    <a:lnTo>
                      <a:pt x="379" y="515"/>
                    </a:lnTo>
                    <a:lnTo>
                      <a:pt x="375" y="532"/>
                    </a:lnTo>
                    <a:lnTo>
                      <a:pt x="379" y="547"/>
                    </a:lnTo>
                    <a:lnTo>
                      <a:pt x="395" y="559"/>
                    </a:lnTo>
                    <a:lnTo>
                      <a:pt x="379" y="606"/>
                    </a:lnTo>
                    <a:lnTo>
                      <a:pt x="342" y="614"/>
                    </a:lnTo>
                    <a:lnTo>
                      <a:pt x="308" y="598"/>
                    </a:lnTo>
                    <a:lnTo>
                      <a:pt x="282" y="602"/>
                    </a:lnTo>
                    <a:lnTo>
                      <a:pt x="282" y="581"/>
                    </a:lnTo>
                    <a:lnTo>
                      <a:pt x="255" y="569"/>
                    </a:lnTo>
                    <a:lnTo>
                      <a:pt x="242" y="538"/>
                    </a:lnTo>
                    <a:lnTo>
                      <a:pt x="237" y="496"/>
                    </a:lnTo>
                    <a:lnTo>
                      <a:pt x="263" y="504"/>
                    </a:lnTo>
                    <a:close/>
                    <a:moveTo>
                      <a:pt x="479" y="402"/>
                    </a:moveTo>
                    <a:lnTo>
                      <a:pt x="540" y="409"/>
                    </a:lnTo>
                    <a:lnTo>
                      <a:pt x="537" y="421"/>
                    </a:lnTo>
                    <a:lnTo>
                      <a:pt x="528" y="422"/>
                    </a:lnTo>
                    <a:lnTo>
                      <a:pt x="520" y="445"/>
                    </a:lnTo>
                    <a:lnTo>
                      <a:pt x="531" y="477"/>
                    </a:lnTo>
                    <a:lnTo>
                      <a:pt x="553" y="428"/>
                    </a:lnTo>
                    <a:lnTo>
                      <a:pt x="570" y="449"/>
                    </a:lnTo>
                    <a:lnTo>
                      <a:pt x="558" y="472"/>
                    </a:lnTo>
                    <a:lnTo>
                      <a:pt x="571" y="479"/>
                    </a:lnTo>
                    <a:lnTo>
                      <a:pt x="575" y="422"/>
                    </a:lnTo>
                    <a:lnTo>
                      <a:pt x="558" y="413"/>
                    </a:lnTo>
                    <a:lnTo>
                      <a:pt x="557" y="402"/>
                    </a:lnTo>
                    <a:lnTo>
                      <a:pt x="574" y="384"/>
                    </a:lnTo>
                    <a:lnTo>
                      <a:pt x="618" y="374"/>
                    </a:lnTo>
                    <a:lnTo>
                      <a:pt x="661" y="483"/>
                    </a:lnTo>
                    <a:lnTo>
                      <a:pt x="620" y="491"/>
                    </a:lnTo>
                    <a:lnTo>
                      <a:pt x="600" y="519"/>
                    </a:lnTo>
                    <a:lnTo>
                      <a:pt x="597" y="536"/>
                    </a:lnTo>
                    <a:lnTo>
                      <a:pt x="613" y="536"/>
                    </a:lnTo>
                    <a:lnTo>
                      <a:pt x="624" y="555"/>
                    </a:lnTo>
                    <a:lnTo>
                      <a:pt x="623" y="577"/>
                    </a:lnTo>
                    <a:lnTo>
                      <a:pt x="584" y="585"/>
                    </a:lnTo>
                    <a:lnTo>
                      <a:pt x="578" y="633"/>
                    </a:lnTo>
                    <a:lnTo>
                      <a:pt x="563" y="637"/>
                    </a:lnTo>
                    <a:lnTo>
                      <a:pt x="510" y="610"/>
                    </a:lnTo>
                    <a:lnTo>
                      <a:pt x="524" y="590"/>
                    </a:lnTo>
                    <a:lnTo>
                      <a:pt x="455" y="581"/>
                    </a:lnTo>
                    <a:lnTo>
                      <a:pt x="454" y="563"/>
                    </a:lnTo>
                    <a:lnTo>
                      <a:pt x="438" y="555"/>
                    </a:lnTo>
                    <a:lnTo>
                      <a:pt x="436" y="543"/>
                    </a:lnTo>
                    <a:lnTo>
                      <a:pt x="445" y="491"/>
                    </a:lnTo>
                    <a:lnTo>
                      <a:pt x="421" y="479"/>
                    </a:lnTo>
                    <a:lnTo>
                      <a:pt x="425" y="469"/>
                    </a:lnTo>
                    <a:lnTo>
                      <a:pt x="412" y="460"/>
                    </a:lnTo>
                    <a:lnTo>
                      <a:pt x="421" y="453"/>
                    </a:lnTo>
                    <a:lnTo>
                      <a:pt x="455" y="457"/>
                    </a:lnTo>
                    <a:lnTo>
                      <a:pt x="472" y="453"/>
                    </a:lnTo>
                    <a:lnTo>
                      <a:pt x="477" y="436"/>
                    </a:lnTo>
                    <a:lnTo>
                      <a:pt x="492" y="436"/>
                    </a:lnTo>
                    <a:lnTo>
                      <a:pt x="502" y="421"/>
                    </a:lnTo>
                    <a:lnTo>
                      <a:pt x="479" y="402"/>
                    </a:lnTo>
                    <a:close/>
                    <a:moveTo>
                      <a:pt x="392" y="613"/>
                    </a:moveTo>
                    <a:lnTo>
                      <a:pt x="398" y="589"/>
                    </a:lnTo>
                    <a:lnTo>
                      <a:pt x="406" y="589"/>
                    </a:lnTo>
                    <a:lnTo>
                      <a:pt x="404" y="622"/>
                    </a:lnTo>
                    <a:lnTo>
                      <a:pt x="389" y="658"/>
                    </a:lnTo>
                    <a:lnTo>
                      <a:pt x="368" y="690"/>
                    </a:lnTo>
                    <a:lnTo>
                      <a:pt x="366" y="670"/>
                    </a:lnTo>
                    <a:lnTo>
                      <a:pt x="359" y="654"/>
                    </a:lnTo>
                    <a:lnTo>
                      <a:pt x="381" y="616"/>
                    </a:lnTo>
                    <a:lnTo>
                      <a:pt x="392" y="613"/>
                    </a:lnTo>
                    <a:close/>
                    <a:moveTo>
                      <a:pt x="449" y="637"/>
                    </a:moveTo>
                    <a:lnTo>
                      <a:pt x="455" y="650"/>
                    </a:lnTo>
                    <a:lnTo>
                      <a:pt x="467" y="653"/>
                    </a:lnTo>
                    <a:lnTo>
                      <a:pt x="477" y="665"/>
                    </a:lnTo>
                    <a:lnTo>
                      <a:pt x="494" y="654"/>
                    </a:lnTo>
                    <a:lnTo>
                      <a:pt x="505" y="654"/>
                    </a:lnTo>
                    <a:lnTo>
                      <a:pt x="524" y="705"/>
                    </a:lnTo>
                    <a:lnTo>
                      <a:pt x="514" y="709"/>
                    </a:lnTo>
                    <a:lnTo>
                      <a:pt x="488" y="704"/>
                    </a:lnTo>
                    <a:lnTo>
                      <a:pt x="468" y="716"/>
                    </a:lnTo>
                    <a:lnTo>
                      <a:pt x="442" y="692"/>
                    </a:lnTo>
                    <a:lnTo>
                      <a:pt x="415" y="680"/>
                    </a:lnTo>
                    <a:lnTo>
                      <a:pt x="411" y="669"/>
                    </a:lnTo>
                    <a:lnTo>
                      <a:pt x="419" y="658"/>
                    </a:lnTo>
                    <a:lnTo>
                      <a:pt x="415" y="645"/>
                    </a:lnTo>
                    <a:lnTo>
                      <a:pt x="425" y="639"/>
                    </a:lnTo>
                    <a:lnTo>
                      <a:pt x="449" y="637"/>
                    </a:lnTo>
                    <a:close/>
                    <a:moveTo>
                      <a:pt x="518" y="645"/>
                    </a:moveTo>
                    <a:lnTo>
                      <a:pt x="545" y="645"/>
                    </a:lnTo>
                    <a:lnTo>
                      <a:pt x="571" y="665"/>
                    </a:lnTo>
                    <a:lnTo>
                      <a:pt x="574" y="680"/>
                    </a:lnTo>
                    <a:lnTo>
                      <a:pt x="554" y="696"/>
                    </a:lnTo>
                    <a:lnTo>
                      <a:pt x="550" y="729"/>
                    </a:lnTo>
                    <a:lnTo>
                      <a:pt x="540" y="721"/>
                    </a:lnTo>
                    <a:lnTo>
                      <a:pt x="541" y="690"/>
                    </a:lnTo>
                    <a:lnTo>
                      <a:pt x="535" y="682"/>
                    </a:lnTo>
                    <a:lnTo>
                      <a:pt x="524" y="662"/>
                    </a:lnTo>
                    <a:lnTo>
                      <a:pt x="518" y="645"/>
                    </a:lnTo>
                    <a:close/>
                    <a:moveTo>
                      <a:pt x="985" y="639"/>
                    </a:moveTo>
                    <a:lnTo>
                      <a:pt x="977" y="602"/>
                    </a:lnTo>
                    <a:lnTo>
                      <a:pt x="935" y="577"/>
                    </a:lnTo>
                    <a:lnTo>
                      <a:pt x="926" y="618"/>
                    </a:lnTo>
                    <a:lnTo>
                      <a:pt x="957" y="637"/>
                    </a:lnTo>
                    <a:lnTo>
                      <a:pt x="985" y="63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Freeform 168"/>
              <p:cNvSpPr>
                <a:spLocks/>
              </p:cNvSpPr>
              <p:nvPr/>
            </p:nvSpPr>
            <p:spPr bwMode="auto">
              <a:xfrm>
                <a:off x="6488678" y="5037799"/>
                <a:ext cx="118183" cy="163633"/>
              </a:xfrm>
              <a:custGeom>
                <a:avLst/>
                <a:gdLst>
                  <a:gd name="T0" fmla="*/ 25969159 w 399"/>
                  <a:gd name="T1" fmla="*/ 16232850 h 646"/>
                  <a:gd name="T2" fmla="*/ 25969159 w 399"/>
                  <a:gd name="T3" fmla="*/ 16232850 h 646"/>
                  <a:gd name="T4" fmla="*/ 25969159 w 399"/>
                  <a:gd name="T5" fmla="*/ 16232850 h 646"/>
                  <a:gd name="T6" fmla="*/ 25969159 w 399"/>
                  <a:gd name="T7" fmla="*/ 16232850 h 646"/>
                  <a:gd name="T8" fmla="*/ 25969159 w 399"/>
                  <a:gd name="T9" fmla="*/ 16232850 h 646"/>
                  <a:gd name="T10" fmla="*/ 25969159 w 399"/>
                  <a:gd name="T11" fmla="*/ 16232850 h 646"/>
                  <a:gd name="T12" fmla="*/ 25969159 w 399"/>
                  <a:gd name="T13" fmla="*/ 16232850 h 646"/>
                  <a:gd name="T14" fmla="*/ 25969159 w 399"/>
                  <a:gd name="T15" fmla="*/ 16232850 h 646"/>
                  <a:gd name="T16" fmla="*/ 25969159 w 399"/>
                  <a:gd name="T17" fmla="*/ 16232850 h 646"/>
                  <a:gd name="T18" fmla="*/ 25969159 w 399"/>
                  <a:gd name="T19" fmla="*/ 16232850 h 646"/>
                  <a:gd name="T20" fmla="*/ 25969159 w 399"/>
                  <a:gd name="T21" fmla="*/ 16232850 h 646"/>
                  <a:gd name="T22" fmla="*/ 25969159 w 399"/>
                  <a:gd name="T23" fmla="*/ 16232850 h 646"/>
                  <a:gd name="T24" fmla="*/ 25969159 w 399"/>
                  <a:gd name="T25" fmla="*/ 16232850 h 646"/>
                  <a:gd name="T26" fmla="*/ 25969159 w 399"/>
                  <a:gd name="T27" fmla="*/ 16232850 h 646"/>
                  <a:gd name="T28" fmla="*/ 25969159 w 399"/>
                  <a:gd name="T29" fmla="*/ 16232850 h 646"/>
                  <a:gd name="T30" fmla="*/ 25969159 w 399"/>
                  <a:gd name="T31" fmla="*/ 16232850 h 646"/>
                  <a:gd name="T32" fmla="*/ 25969159 w 399"/>
                  <a:gd name="T33" fmla="*/ 16232850 h 646"/>
                  <a:gd name="T34" fmla="*/ 25969159 w 399"/>
                  <a:gd name="T35" fmla="*/ 16232850 h 646"/>
                  <a:gd name="T36" fmla="*/ 25969159 w 399"/>
                  <a:gd name="T37" fmla="*/ 16232850 h 646"/>
                  <a:gd name="T38" fmla="*/ 25969159 w 399"/>
                  <a:gd name="T39" fmla="*/ 16232850 h 646"/>
                  <a:gd name="T40" fmla="*/ 25969159 w 399"/>
                  <a:gd name="T41" fmla="*/ 16232850 h 646"/>
                  <a:gd name="T42" fmla="*/ 25969159 w 399"/>
                  <a:gd name="T43" fmla="*/ 16232850 h 646"/>
                  <a:gd name="T44" fmla="*/ 25969159 w 399"/>
                  <a:gd name="T45" fmla="*/ 16232850 h 646"/>
                  <a:gd name="T46" fmla="*/ 25969159 w 399"/>
                  <a:gd name="T47" fmla="*/ 16232850 h 646"/>
                  <a:gd name="T48" fmla="*/ 25969159 w 399"/>
                  <a:gd name="T49" fmla="*/ 16232850 h 646"/>
                  <a:gd name="T50" fmla="*/ 25969159 w 399"/>
                  <a:gd name="T51" fmla="*/ 16232850 h 646"/>
                  <a:gd name="T52" fmla="*/ 25969159 w 399"/>
                  <a:gd name="T53" fmla="*/ 16232850 h 646"/>
                  <a:gd name="T54" fmla="*/ 25969159 w 399"/>
                  <a:gd name="T55" fmla="*/ 16232850 h 646"/>
                  <a:gd name="T56" fmla="*/ 25969159 w 399"/>
                  <a:gd name="T57" fmla="*/ 16232850 h 646"/>
                  <a:gd name="T58" fmla="*/ 25969159 w 399"/>
                  <a:gd name="T59" fmla="*/ 16232850 h 646"/>
                  <a:gd name="T60" fmla="*/ 25969159 w 399"/>
                  <a:gd name="T61" fmla="*/ 16232850 h 646"/>
                  <a:gd name="T62" fmla="*/ 25969159 w 399"/>
                  <a:gd name="T63" fmla="*/ 16232850 h 646"/>
                  <a:gd name="T64" fmla="*/ 25969159 w 399"/>
                  <a:gd name="T65" fmla="*/ 16232850 h 646"/>
                  <a:gd name="T66" fmla="*/ 25969159 w 399"/>
                  <a:gd name="T67" fmla="*/ 16232850 h 646"/>
                  <a:gd name="T68" fmla="*/ 25969159 w 399"/>
                  <a:gd name="T69" fmla="*/ 16232850 h 646"/>
                  <a:gd name="T70" fmla="*/ 25969159 w 399"/>
                  <a:gd name="T71" fmla="*/ 16232850 h 646"/>
                  <a:gd name="T72" fmla="*/ 25969159 w 399"/>
                  <a:gd name="T73" fmla="*/ 16232850 h 646"/>
                  <a:gd name="T74" fmla="*/ 25969159 w 399"/>
                  <a:gd name="T75" fmla="*/ 16232850 h 646"/>
                  <a:gd name="T76" fmla="*/ 25969159 w 399"/>
                  <a:gd name="T77" fmla="*/ 16232850 h 646"/>
                  <a:gd name="T78" fmla="*/ 25969159 w 399"/>
                  <a:gd name="T79" fmla="*/ 16232850 h 646"/>
                  <a:gd name="T80" fmla="*/ 25969159 w 399"/>
                  <a:gd name="T81" fmla="*/ 0 h 646"/>
                  <a:gd name="T82" fmla="*/ 25969159 w 399"/>
                  <a:gd name="T83" fmla="*/ 16232850 h 646"/>
                  <a:gd name="T84" fmla="*/ 25969159 w 399"/>
                  <a:gd name="T85" fmla="*/ 16232850 h 646"/>
                  <a:gd name="T86" fmla="*/ 25969159 w 399"/>
                  <a:gd name="T87" fmla="*/ 16232850 h 646"/>
                  <a:gd name="T88" fmla="*/ 25969159 w 399"/>
                  <a:gd name="T89" fmla="*/ 16232850 h 646"/>
                  <a:gd name="T90" fmla="*/ 25969159 w 399"/>
                  <a:gd name="T91" fmla="*/ 16232850 h 646"/>
                  <a:gd name="T92" fmla="*/ 25969159 w 399"/>
                  <a:gd name="T93" fmla="*/ 16232850 h 646"/>
                  <a:gd name="T94" fmla="*/ 25969159 w 399"/>
                  <a:gd name="T95" fmla="*/ 16232850 h 646"/>
                  <a:gd name="T96" fmla="*/ 25969159 w 399"/>
                  <a:gd name="T97" fmla="*/ 16232850 h 646"/>
                  <a:gd name="T98" fmla="*/ 25969159 w 399"/>
                  <a:gd name="T99" fmla="*/ 16232850 h 646"/>
                  <a:gd name="T100" fmla="*/ 25969159 w 399"/>
                  <a:gd name="T101" fmla="*/ 16232850 h 646"/>
                  <a:gd name="T102" fmla="*/ 0 w 399"/>
                  <a:gd name="T103" fmla="*/ 16232850 h 646"/>
                  <a:gd name="T104" fmla="*/ 25969159 w 399"/>
                  <a:gd name="T105" fmla="*/ 16232850 h 646"/>
                  <a:gd name="T106" fmla="*/ 25969159 w 399"/>
                  <a:gd name="T107" fmla="*/ 16232850 h 646"/>
                  <a:gd name="T108" fmla="*/ 25969159 w 399"/>
                  <a:gd name="T109" fmla="*/ 16232850 h 646"/>
                  <a:gd name="T110" fmla="*/ 25969159 w 399"/>
                  <a:gd name="T111" fmla="*/ 16232850 h 646"/>
                  <a:gd name="T112" fmla="*/ 25969159 w 399"/>
                  <a:gd name="T113" fmla="*/ 16232850 h 646"/>
                  <a:gd name="T114" fmla="*/ 25969159 w 399"/>
                  <a:gd name="T115" fmla="*/ 16232850 h 646"/>
                  <a:gd name="T116" fmla="*/ 25969159 w 399"/>
                  <a:gd name="T117" fmla="*/ 16232850 h 6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99" h="646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Freeform 169"/>
              <p:cNvSpPr>
                <a:spLocks/>
              </p:cNvSpPr>
              <p:nvPr/>
            </p:nvSpPr>
            <p:spPr bwMode="auto">
              <a:xfrm>
                <a:off x="6558997" y="5159384"/>
                <a:ext cx="46682" cy="33942"/>
              </a:xfrm>
              <a:custGeom>
                <a:avLst/>
                <a:gdLst>
                  <a:gd name="T0" fmla="*/ 25751623 w 158"/>
                  <a:gd name="T1" fmla="*/ 0 h 135"/>
                  <a:gd name="T2" fmla="*/ 25751623 w 158"/>
                  <a:gd name="T3" fmla="*/ 0 h 135"/>
                  <a:gd name="T4" fmla="*/ 25751623 w 158"/>
                  <a:gd name="T5" fmla="*/ 0 h 135"/>
                  <a:gd name="T6" fmla="*/ 25751623 w 158"/>
                  <a:gd name="T7" fmla="*/ 0 h 135"/>
                  <a:gd name="T8" fmla="*/ 25751623 w 158"/>
                  <a:gd name="T9" fmla="*/ 0 h 135"/>
                  <a:gd name="T10" fmla="*/ 25751623 w 158"/>
                  <a:gd name="T11" fmla="*/ 0 h 135"/>
                  <a:gd name="T12" fmla="*/ 25751623 w 158"/>
                  <a:gd name="T13" fmla="*/ 0 h 135"/>
                  <a:gd name="T14" fmla="*/ 25751623 w 158"/>
                  <a:gd name="T15" fmla="*/ 0 h 135"/>
                  <a:gd name="T16" fmla="*/ 25751623 w 158"/>
                  <a:gd name="T17" fmla="*/ 0 h 135"/>
                  <a:gd name="T18" fmla="*/ 25751623 w 158"/>
                  <a:gd name="T19" fmla="*/ 0 h 135"/>
                  <a:gd name="T20" fmla="*/ 25751623 w 158"/>
                  <a:gd name="T21" fmla="*/ 0 h 135"/>
                  <a:gd name="T22" fmla="*/ 25751623 w 158"/>
                  <a:gd name="T23" fmla="*/ 0 h 135"/>
                  <a:gd name="T24" fmla="*/ 25751623 w 158"/>
                  <a:gd name="T25" fmla="*/ 0 h 135"/>
                  <a:gd name="T26" fmla="*/ 25751623 w 158"/>
                  <a:gd name="T27" fmla="*/ 0 h 135"/>
                  <a:gd name="T28" fmla="*/ 25751623 w 158"/>
                  <a:gd name="T29" fmla="*/ 0 h 135"/>
                  <a:gd name="T30" fmla="*/ 25751623 w 158"/>
                  <a:gd name="T31" fmla="*/ 0 h 135"/>
                  <a:gd name="T32" fmla="*/ 0 w 158"/>
                  <a:gd name="T33" fmla="*/ 0 h 135"/>
                  <a:gd name="T34" fmla="*/ 25751623 w 158"/>
                  <a:gd name="T35" fmla="*/ 0 h 135"/>
                  <a:gd name="T36" fmla="*/ 25751623 w 158"/>
                  <a:gd name="T37" fmla="*/ 0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135">
                    <a:moveTo>
                      <a:pt x="26" y="25"/>
                    </a:moveTo>
                    <a:lnTo>
                      <a:pt x="56" y="10"/>
                    </a:lnTo>
                    <a:lnTo>
                      <a:pt x="88" y="8"/>
                    </a:lnTo>
                    <a:lnTo>
                      <a:pt x="109" y="24"/>
                    </a:lnTo>
                    <a:lnTo>
                      <a:pt x="122" y="0"/>
                    </a:lnTo>
                    <a:lnTo>
                      <a:pt x="142" y="36"/>
                    </a:lnTo>
                    <a:lnTo>
                      <a:pt x="138" y="53"/>
                    </a:lnTo>
                    <a:lnTo>
                      <a:pt x="142" y="68"/>
                    </a:lnTo>
                    <a:lnTo>
                      <a:pt x="158" y="80"/>
                    </a:lnTo>
                    <a:lnTo>
                      <a:pt x="142" y="127"/>
                    </a:lnTo>
                    <a:lnTo>
                      <a:pt x="105" y="135"/>
                    </a:lnTo>
                    <a:lnTo>
                      <a:pt x="71" y="119"/>
                    </a:lnTo>
                    <a:lnTo>
                      <a:pt x="45" y="123"/>
                    </a:lnTo>
                    <a:lnTo>
                      <a:pt x="45" y="102"/>
                    </a:lnTo>
                    <a:lnTo>
                      <a:pt x="18" y="90"/>
                    </a:lnTo>
                    <a:lnTo>
                      <a:pt x="5" y="59"/>
                    </a:lnTo>
                    <a:lnTo>
                      <a:pt x="0" y="17"/>
                    </a:lnTo>
                    <a:lnTo>
                      <a:pt x="26" y="2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Freeform 170"/>
              <p:cNvSpPr>
                <a:spLocks/>
              </p:cNvSpPr>
              <p:nvPr/>
            </p:nvSpPr>
            <p:spPr bwMode="auto">
              <a:xfrm>
                <a:off x="6610998" y="5132534"/>
                <a:ext cx="73274" cy="66872"/>
              </a:xfrm>
              <a:custGeom>
                <a:avLst/>
                <a:gdLst>
                  <a:gd name="T0" fmla="*/ 0 w 249"/>
                  <a:gd name="T1" fmla="*/ 16421526 h 263"/>
                  <a:gd name="T2" fmla="*/ 0 w 249"/>
                  <a:gd name="T3" fmla="*/ 16421526 h 263"/>
                  <a:gd name="T4" fmla="*/ 0 w 249"/>
                  <a:gd name="T5" fmla="*/ 16421526 h 263"/>
                  <a:gd name="T6" fmla="*/ 0 w 249"/>
                  <a:gd name="T7" fmla="*/ 16421526 h 263"/>
                  <a:gd name="T8" fmla="*/ 0 w 249"/>
                  <a:gd name="T9" fmla="*/ 16421526 h 263"/>
                  <a:gd name="T10" fmla="*/ 0 w 249"/>
                  <a:gd name="T11" fmla="*/ 16421526 h 263"/>
                  <a:gd name="T12" fmla="*/ 0 w 249"/>
                  <a:gd name="T13" fmla="*/ 16421526 h 263"/>
                  <a:gd name="T14" fmla="*/ 0 w 249"/>
                  <a:gd name="T15" fmla="*/ 16421526 h 263"/>
                  <a:gd name="T16" fmla="*/ 0 w 249"/>
                  <a:gd name="T17" fmla="*/ 16421526 h 263"/>
                  <a:gd name="T18" fmla="*/ 0 w 249"/>
                  <a:gd name="T19" fmla="*/ 16421526 h 263"/>
                  <a:gd name="T20" fmla="*/ 0 w 249"/>
                  <a:gd name="T21" fmla="*/ 16421526 h 263"/>
                  <a:gd name="T22" fmla="*/ 0 w 249"/>
                  <a:gd name="T23" fmla="*/ 16421526 h 263"/>
                  <a:gd name="T24" fmla="*/ 0 w 249"/>
                  <a:gd name="T25" fmla="*/ 16421526 h 263"/>
                  <a:gd name="T26" fmla="*/ 0 w 249"/>
                  <a:gd name="T27" fmla="*/ 16421526 h 263"/>
                  <a:gd name="T28" fmla="*/ 0 w 249"/>
                  <a:gd name="T29" fmla="*/ 0 h 263"/>
                  <a:gd name="T30" fmla="*/ 0 w 249"/>
                  <a:gd name="T31" fmla="*/ 16421526 h 263"/>
                  <a:gd name="T32" fmla="*/ 0 w 249"/>
                  <a:gd name="T33" fmla="*/ 16421526 h 263"/>
                  <a:gd name="T34" fmla="*/ 0 w 249"/>
                  <a:gd name="T35" fmla="*/ 16421526 h 263"/>
                  <a:gd name="T36" fmla="*/ 0 w 249"/>
                  <a:gd name="T37" fmla="*/ 16421526 h 263"/>
                  <a:gd name="T38" fmla="*/ 0 w 249"/>
                  <a:gd name="T39" fmla="*/ 16421526 h 263"/>
                  <a:gd name="T40" fmla="*/ 0 w 249"/>
                  <a:gd name="T41" fmla="*/ 16421526 h 263"/>
                  <a:gd name="T42" fmla="*/ 0 w 249"/>
                  <a:gd name="T43" fmla="*/ 16421526 h 263"/>
                  <a:gd name="T44" fmla="*/ 0 w 249"/>
                  <a:gd name="T45" fmla="*/ 16421526 h 263"/>
                  <a:gd name="T46" fmla="*/ 0 w 249"/>
                  <a:gd name="T47" fmla="*/ 16421526 h 263"/>
                  <a:gd name="T48" fmla="*/ 0 w 249"/>
                  <a:gd name="T49" fmla="*/ 16421526 h 263"/>
                  <a:gd name="T50" fmla="*/ 0 w 249"/>
                  <a:gd name="T51" fmla="*/ 16421526 h 263"/>
                  <a:gd name="T52" fmla="*/ 0 w 249"/>
                  <a:gd name="T53" fmla="*/ 16421526 h 263"/>
                  <a:gd name="T54" fmla="*/ 0 w 249"/>
                  <a:gd name="T55" fmla="*/ 16421526 h 263"/>
                  <a:gd name="T56" fmla="*/ 0 w 249"/>
                  <a:gd name="T57" fmla="*/ 16421526 h 263"/>
                  <a:gd name="T58" fmla="*/ 0 w 249"/>
                  <a:gd name="T59" fmla="*/ 16421526 h 263"/>
                  <a:gd name="T60" fmla="*/ 0 w 249"/>
                  <a:gd name="T61" fmla="*/ 16421526 h 263"/>
                  <a:gd name="T62" fmla="*/ 0 w 249"/>
                  <a:gd name="T63" fmla="*/ 16421526 h 263"/>
                  <a:gd name="T64" fmla="*/ 0 w 249"/>
                  <a:gd name="T65" fmla="*/ 16421526 h 263"/>
                  <a:gd name="T66" fmla="*/ 0 w 249"/>
                  <a:gd name="T67" fmla="*/ 16421526 h 263"/>
                  <a:gd name="T68" fmla="*/ 0 w 249"/>
                  <a:gd name="T69" fmla="*/ 16421526 h 263"/>
                  <a:gd name="T70" fmla="*/ 0 w 249"/>
                  <a:gd name="T71" fmla="*/ 16421526 h 263"/>
                  <a:gd name="T72" fmla="*/ 0 w 249"/>
                  <a:gd name="T73" fmla="*/ 16421526 h 263"/>
                  <a:gd name="T74" fmla="*/ 0 w 249"/>
                  <a:gd name="T75" fmla="*/ 16421526 h 263"/>
                  <a:gd name="T76" fmla="*/ 0 w 249"/>
                  <a:gd name="T77" fmla="*/ 16421526 h 263"/>
                  <a:gd name="T78" fmla="*/ 0 w 249"/>
                  <a:gd name="T79" fmla="*/ 16421526 h 263"/>
                  <a:gd name="T80" fmla="*/ 0 w 249"/>
                  <a:gd name="T81" fmla="*/ 16421526 h 263"/>
                  <a:gd name="T82" fmla="*/ 0 w 249"/>
                  <a:gd name="T83" fmla="*/ 16421526 h 263"/>
                  <a:gd name="T84" fmla="*/ 0 w 249"/>
                  <a:gd name="T85" fmla="*/ 16421526 h 2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9" h="263">
                    <a:moveTo>
                      <a:pt x="67" y="28"/>
                    </a:moveTo>
                    <a:lnTo>
                      <a:pt x="128" y="35"/>
                    </a:lnTo>
                    <a:lnTo>
                      <a:pt x="125" y="47"/>
                    </a:lnTo>
                    <a:lnTo>
                      <a:pt x="116" y="48"/>
                    </a:lnTo>
                    <a:lnTo>
                      <a:pt x="108" y="71"/>
                    </a:lnTo>
                    <a:lnTo>
                      <a:pt x="119" y="103"/>
                    </a:lnTo>
                    <a:lnTo>
                      <a:pt x="141" y="54"/>
                    </a:lnTo>
                    <a:lnTo>
                      <a:pt x="158" y="75"/>
                    </a:lnTo>
                    <a:lnTo>
                      <a:pt x="146" y="98"/>
                    </a:lnTo>
                    <a:lnTo>
                      <a:pt x="159" y="105"/>
                    </a:lnTo>
                    <a:lnTo>
                      <a:pt x="163" y="48"/>
                    </a:lnTo>
                    <a:lnTo>
                      <a:pt x="146" y="39"/>
                    </a:lnTo>
                    <a:lnTo>
                      <a:pt x="145" y="28"/>
                    </a:lnTo>
                    <a:lnTo>
                      <a:pt x="162" y="10"/>
                    </a:lnTo>
                    <a:lnTo>
                      <a:pt x="206" y="0"/>
                    </a:lnTo>
                    <a:lnTo>
                      <a:pt x="249" y="109"/>
                    </a:lnTo>
                    <a:lnTo>
                      <a:pt x="208" y="117"/>
                    </a:lnTo>
                    <a:lnTo>
                      <a:pt x="188" y="145"/>
                    </a:lnTo>
                    <a:lnTo>
                      <a:pt x="185" y="162"/>
                    </a:lnTo>
                    <a:lnTo>
                      <a:pt x="201" y="162"/>
                    </a:lnTo>
                    <a:lnTo>
                      <a:pt x="212" y="181"/>
                    </a:lnTo>
                    <a:lnTo>
                      <a:pt x="211" y="203"/>
                    </a:lnTo>
                    <a:lnTo>
                      <a:pt x="172" y="211"/>
                    </a:lnTo>
                    <a:lnTo>
                      <a:pt x="166" y="259"/>
                    </a:lnTo>
                    <a:lnTo>
                      <a:pt x="151" y="263"/>
                    </a:lnTo>
                    <a:lnTo>
                      <a:pt x="98" y="236"/>
                    </a:lnTo>
                    <a:lnTo>
                      <a:pt x="112" y="216"/>
                    </a:lnTo>
                    <a:lnTo>
                      <a:pt x="43" y="207"/>
                    </a:lnTo>
                    <a:lnTo>
                      <a:pt x="42" y="189"/>
                    </a:lnTo>
                    <a:lnTo>
                      <a:pt x="26" y="181"/>
                    </a:lnTo>
                    <a:lnTo>
                      <a:pt x="24" y="169"/>
                    </a:lnTo>
                    <a:lnTo>
                      <a:pt x="33" y="117"/>
                    </a:lnTo>
                    <a:lnTo>
                      <a:pt x="9" y="105"/>
                    </a:lnTo>
                    <a:lnTo>
                      <a:pt x="13" y="95"/>
                    </a:lnTo>
                    <a:lnTo>
                      <a:pt x="0" y="86"/>
                    </a:lnTo>
                    <a:lnTo>
                      <a:pt x="9" y="79"/>
                    </a:lnTo>
                    <a:lnTo>
                      <a:pt x="43" y="83"/>
                    </a:lnTo>
                    <a:lnTo>
                      <a:pt x="60" y="79"/>
                    </a:lnTo>
                    <a:lnTo>
                      <a:pt x="65" y="62"/>
                    </a:lnTo>
                    <a:lnTo>
                      <a:pt x="80" y="62"/>
                    </a:lnTo>
                    <a:lnTo>
                      <a:pt x="90" y="47"/>
                    </a:lnTo>
                    <a:lnTo>
                      <a:pt x="67" y="28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Freeform 171"/>
              <p:cNvSpPr>
                <a:spLocks/>
              </p:cNvSpPr>
              <p:nvPr/>
            </p:nvSpPr>
            <p:spPr bwMode="auto">
              <a:xfrm>
                <a:off x="6595043" y="5187247"/>
                <a:ext cx="14182" cy="25330"/>
              </a:xfrm>
              <a:custGeom>
                <a:avLst/>
                <a:gdLst>
                  <a:gd name="T0" fmla="*/ 27497088 w 47"/>
                  <a:gd name="T1" fmla="*/ 0 h 101"/>
                  <a:gd name="T2" fmla="*/ 27497088 w 47"/>
                  <a:gd name="T3" fmla="*/ 0 h 101"/>
                  <a:gd name="T4" fmla="*/ 27497088 w 47"/>
                  <a:gd name="T5" fmla="*/ 0 h 101"/>
                  <a:gd name="T6" fmla="*/ 27497088 w 47"/>
                  <a:gd name="T7" fmla="*/ 0 h 101"/>
                  <a:gd name="T8" fmla="*/ 27497088 w 47"/>
                  <a:gd name="T9" fmla="*/ 0 h 101"/>
                  <a:gd name="T10" fmla="*/ 27497088 w 47"/>
                  <a:gd name="T11" fmla="*/ 0 h 101"/>
                  <a:gd name="T12" fmla="*/ 27497088 w 47"/>
                  <a:gd name="T13" fmla="*/ 0 h 101"/>
                  <a:gd name="T14" fmla="*/ 0 w 47"/>
                  <a:gd name="T15" fmla="*/ 0 h 101"/>
                  <a:gd name="T16" fmla="*/ 27497088 w 47"/>
                  <a:gd name="T17" fmla="*/ 0 h 101"/>
                  <a:gd name="T18" fmla="*/ 27497088 w 47"/>
                  <a:gd name="T19" fmla="*/ 0 h 101"/>
                  <a:gd name="T20" fmla="*/ 27497088 w 47"/>
                  <a:gd name="T21" fmla="*/ 0 h 10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101">
                    <a:moveTo>
                      <a:pt x="33" y="24"/>
                    </a:moveTo>
                    <a:lnTo>
                      <a:pt x="39" y="0"/>
                    </a:lnTo>
                    <a:lnTo>
                      <a:pt x="47" y="0"/>
                    </a:lnTo>
                    <a:lnTo>
                      <a:pt x="45" y="33"/>
                    </a:lnTo>
                    <a:lnTo>
                      <a:pt x="30" y="69"/>
                    </a:lnTo>
                    <a:lnTo>
                      <a:pt x="9" y="101"/>
                    </a:lnTo>
                    <a:lnTo>
                      <a:pt x="7" y="81"/>
                    </a:lnTo>
                    <a:lnTo>
                      <a:pt x="0" y="65"/>
                    </a:lnTo>
                    <a:lnTo>
                      <a:pt x="22" y="27"/>
                    </a:lnTo>
                    <a:lnTo>
                      <a:pt x="33" y="2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Freeform 172"/>
              <p:cNvSpPr>
                <a:spLocks/>
              </p:cNvSpPr>
              <p:nvPr/>
            </p:nvSpPr>
            <p:spPr bwMode="auto">
              <a:xfrm>
                <a:off x="6610407" y="5199405"/>
                <a:ext cx="33091" cy="19757"/>
              </a:xfrm>
              <a:custGeom>
                <a:avLst/>
                <a:gdLst>
                  <a:gd name="T0" fmla="*/ 0 w 113"/>
                  <a:gd name="T1" fmla="*/ 0 h 79"/>
                  <a:gd name="T2" fmla="*/ 0 w 113"/>
                  <a:gd name="T3" fmla="*/ 0 h 79"/>
                  <a:gd name="T4" fmla="*/ 0 w 113"/>
                  <a:gd name="T5" fmla="*/ 0 h 79"/>
                  <a:gd name="T6" fmla="*/ 0 w 113"/>
                  <a:gd name="T7" fmla="*/ 0 h 79"/>
                  <a:gd name="T8" fmla="*/ 0 w 113"/>
                  <a:gd name="T9" fmla="*/ 0 h 79"/>
                  <a:gd name="T10" fmla="*/ 0 w 113"/>
                  <a:gd name="T11" fmla="*/ 0 h 79"/>
                  <a:gd name="T12" fmla="*/ 0 w 113"/>
                  <a:gd name="T13" fmla="*/ 0 h 79"/>
                  <a:gd name="T14" fmla="*/ 0 w 113"/>
                  <a:gd name="T15" fmla="*/ 0 h 79"/>
                  <a:gd name="T16" fmla="*/ 0 w 113"/>
                  <a:gd name="T17" fmla="*/ 0 h 79"/>
                  <a:gd name="T18" fmla="*/ 0 w 113"/>
                  <a:gd name="T19" fmla="*/ 0 h 79"/>
                  <a:gd name="T20" fmla="*/ 0 w 113"/>
                  <a:gd name="T21" fmla="*/ 0 h 79"/>
                  <a:gd name="T22" fmla="*/ 0 w 113"/>
                  <a:gd name="T23" fmla="*/ 0 h 79"/>
                  <a:gd name="T24" fmla="*/ 0 w 113"/>
                  <a:gd name="T25" fmla="*/ 0 h 79"/>
                  <a:gd name="T26" fmla="*/ 0 w 113"/>
                  <a:gd name="T27" fmla="*/ 0 h 79"/>
                  <a:gd name="T28" fmla="*/ 0 w 113"/>
                  <a:gd name="T29" fmla="*/ 0 h 79"/>
                  <a:gd name="T30" fmla="*/ 0 w 113"/>
                  <a:gd name="T31" fmla="*/ 0 h 79"/>
                  <a:gd name="T32" fmla="*/ 0 w 113"/>
                  <a:gd name="T33" fmla="*/ 0 h 79"/>
                  <a:gd name="T34" fmla="*/ 0 w 113"/>
                  <a:gd name="T35" fmla="*/ 0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79">
                    <a:moveTo>
                      <a:pt x="38" y="0"/>
                    </a:moveTo>
                    <a:lnTo>
                      <a:pt x="44" y="13"/>
                    </a:lnTo>
                    <a:lnTo>
                      <a:pt x="56" y="16"/>
                    </a:lnTo>
                    <a:lnTo>
                      <a:pt x="66" y="28"/>
                    </a:lnTo>
                    <a:lnTo>
                      <a:pt x="83" y="17"/>
                    </a:lnTo>
                    <a:lnTo>
                      <a:pt x="94" y="17"/>
                    </a:lnTo>
                    <a:lnTo>
                      <a:pt x="113" y="68"/>
                    </a:lnTo>
                    <a:lnTo>
                      <a:pt x="103" y="72"/>
                    </a:lnTo>
                    <a:lnTo>
                      <a:pt x="77" y="67"/>
                    </a:lnTo>
                    <a:lnTo>
                      <a:pt x="57" y="79"/>
                    </a:lnTo>
                    <a:lnTo>
                      <a:pt x="31" y="55"/>
                    </a:lnTo>
                    <a:lnTo>
                      <a:pt x="4" y="43"/>
                    </a:lnTo>
                    <a:lnTo>
                      <a:pt x="0" y="32"/>
                    </a:lnTo>
                    <a:lnTo>
                      <a:pt x="8" y="21"/>
                    </a:lnTo>
                    <a:lnTo>
                      <a:pt x="4" y="8"/>
                    </a:lnTo>
                    <a:lnTo>
                      <a:pt x="14" y="2"/>
                    </a:lnTo>
                    <a:lnTo>
                      <a:pt x="38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" name="Freeform 173"/>
              <p:cNvSpPr>
                <a:spLocks/>
              </p:cNvSpPr>
              <p:nvPr/>
            </p:nvSpPr>
            <p:spPr bwMode="auto">
              <a:xfrm>
                <a:off x="6642317" y="5201432"/>
                <a:ext cx="16546" cy="20771"/>
              </a:xfrm>
              <a:custGeom>
                <a:avLst/>
                <a:gdLst>
                  <a:gd name="T0" fmla="*/ 0 w 56"/>
                  <a:gd name="T1" fmla="*/ 0 h 84"/>
                  <a:gd name="T2" fmla="*/ 25753258 w 56"/>
                  <a:gd name="T3" fmla="*/ 0 h 84"/>
                  <a:gd name="T4" fmla="*/ 25753258 w 56"/>
                  <a:gd name="T5" fmla="*/ 0 h 84"/>
                  <a:gd name="T6" fmla="*/ 25753258 w 56"/>
                  <a:gd name="T7" fmla="*/ 0 h 84"/>
                  <a:gd name="T8" fmla="*/ 25753258 w 56"/>
                  <a:gd name="T9" fmla="*/ 0 h 84"/>
                  <a:gd name="T10" fmla="*/ 25753258 w 56"/>
                  <a:gd name="T11" fmla="*/ 0 h 84"/>
                  <a:gd name="T12" fmla="*/ 25753258 w 56"/>
                  <a:gd name="T13" fmla="*/ 0 h 84"/>
                  <a:gd name="T14" fmla="*/ 25753258 w 56"/>
                  <a:gd name="T15" fmla="*/ 0 h 84"/>
                  <a:gd name="T16" fmla="*/ 25753258 w 56"/>
                  <a:gd name="T17" fmla="*/ 0 h 84"/>
                  <a:gd name="T18" fmla="*/ 25753258 w 56"/>
                  <a:gd name="T19" fmla="*/ 0 h 84"/>
                  <a:gd name="T20" fmla="*/ 0 w 56"/>
                  <a:gd name="T21" fmla="*/ 0 h 84"/>
                  <a:gd name="T22" fmla="*/ 0 w 56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" h="84">
                    <a:moveTo>
                      <a:pt x="0" y="0"/>
                    </a:moveTo>
                    <a:lnTo>
                      <a:pt x="27" y="0"/>
                    </a:lnTo>
                    <a:lnTo>
                      <a:pt x="53" y="20"/>
                    </a:lnTo>
                    <a:lnTo>
                      <a:pt x="56" y="35"/>
                    </a:lnTo>
                    <a:lnTo>
                      <a:pt x="36" y="51"/>
                    </a:lnTo>
                    <a:lnTo>
                      <a:pt x="32" y="84"/>
                    </a:lnTo>
                    <a:lnTo>
                      <a:pt x="22" y="76"/>
                    </a:lnTo>
                    <a:lnTo>
                      <a:pt x="23" y="45"/>
                    </a:lnTo>
                    <a:lnTo>
                      <a:pt x="17" y="37"/>
                    </a:lnTo>
                    <a:lnTo>
                      <a:pt x="6" y="1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Freeform 174"/>
              <p:cNvSpPr>
                <a:spLocks/>
              </p:cNvSpPr>
              <p:nvPr/>
            </p:nvSpPr>
            <p:spPr bwMode="auto">
              <a:xfrm>
                <a:off x="6762864" y="5184207"/>
                <a:ext cx="17137" cy="15198"/>
              </a:xfrm>
              <a:custGeom>
                <a:avLst/>
                <a:gdLst>
                  <a:gd name="T0" fmla="*/ 0 w 59"/>
                  <a:gd name="T1" fmla="*/ 0 h 62"/>
                  <a:gd name="T2" fmla="*/ 0 w 59"/>
                  <a:gd name="T3" fmla="*/ 0 h 62"/>
                  <a:gd name="T4" fmla="*/ 0 w 59"/>
                  <a:gd name="T5" fmla="*/ 0 h 62"/>
                  <a:gd name="T6" fmla="*/ 0 w 59"/>
                  <a:gd name="T7" fmla="*/ 0 h 62"/>
                  <a:gd name="T8" fmla="*/ 0 w 59"/>
                  <a:gd name="T9" fmla="*/ 0 h 62"/>
                  <a:gd name="T10" fmla="*/ 0 w 59"/>
                  <a:gd name="T11" fmla="*/ 0 h 62"/>
                  <a:gd name="T12" fmla="*/ 0 w 59"/>
                  <a:gd name="T13" fmla="*/ 0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62">
                    <a:moveTo>
                      <a:pt x="59" y="62"/>
                    </a:moveTo>
                    <a:lnTo>
                      <a:pt x="51" y="25"/>
                    </a:lnTo>
                    <a:lnTo>
                      <a:pt x="9" y="0"/>
                    </a:lnTo>
                    <a:lnTo>
                      <a:pt x="0" y="41"/>
                    </a:lnTo>
                    <a:lnTo>
                      <a:pt x="31" y="60"/>
                    </a:lnTo>
                    <a:lnTo>
                      <a:pt x="59" y="6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Freeform 175"/>
              <p:cNvSpPr>
                <a:spLocks/>
              </p:cNvSpPr>
              <p:nvPr/>
            </p:nvSpPr>
            <p:spPr bwMode="auto">
              <a:xfrm>
                <a:off x="7047686" y="5556560"/>
                <a:ext cx="504643" cy="277112"/>
              </a:xfrm>
              <a:custGeom>
                <a:avLst/>
                <a:gdLst>
                  <a:gd name="T0" fmla="*/ 25869827 w 1707"/>
                  <a:gd name="T1" fmla="*/ 16232836 h 1094"/>
                  <a:gd name="T2" fmla="*/ 25869827 w 1707"/>
                  <a:gd name="T3" fmla="*/ 16232836 h 1094"/>
                  <a:gd name="T4" fmla="*/ 25869827 w 1707"/>
                  <a:gd name="T5" fmla="*/ 16232836 h 1094"/>
                  <a:gd name="T6" fmla="*/ 25869827 w 1707"/>
                  <a:gd name="T7" fmla="*/ 16232836 h 1094"/>
                  <a:gd name="T8" fmla="*/ 25869827 w 1707"/>
                  <a:gd name="T9" fmla="*/ 16232836 h 1094"/>
                  <a:gd name="T10" fmla="*/ 25869827 w 1707"/>
                  <a:gd name="T11" fmla="*/ 16232836 h 1094"/>
                  <a:gd name="T12" fmla="*/ 25869827 w 1707"/>
                  <a:gd name="T13" fmla="*/ 16232836 h 1094"/>
                  <a:gd name="T14" fmla="*/ 25869827 w 1707"/>
                  <a:gd name="T15" fmla="*/ 0 h 1094"/>
                  <a:gd name="T16" fmla="*/ 25869827 w 1707"/>
                  <a:gd name="T17" fmla="*/ 16232836 h 1094"/>
                  <a:gd name="T18" fmla="*/ 25869827 w 1707"/>
                  <a:gd name="T19" fmla="*/ 16232836 h 1094"/>
                  <a:gd name="T20" fmla="*/ 25869827 w 1707"/>
                  <a:gd name="T21" fmla="*/ 16232836 h 1094"/>
                  <a:gd name="T22" fmla="*/ 25869827 w 1707"/>
                  <a:gd name="T23" fmla="*/ 16232836 h 1094"/>
                  <a:gd name="T24" fmla="*/ 25869827 w 1707"/>
                  <a:gd name="T25" fmla="*/ 16232836 h 1094"/>
                  <a:gd name="T26" fmla="*/ 25869827 w 1707"/>
                  <a:gd name="T27" fmla="*/ 16232836 h 1094"/>
                  <a:gd name="T28" fmla="*/ 25869827 w 1707"/>
                  <a:gd name="T29" fmla="*/ 16232836 h 1094"/>
                  <a:gd name="T30" fmla="*/ 25869827 w 1707"/>
                  <a:gd name="T31" fmla="*/ 16232836 h 1094"/>
                  <a:gd name="T32" fmla="*/ 25869827 w 1707"/>
                  <a:gd name="T33" fmla="*/ 16232836 h 1094"/>
                  <a:gd name="T34" fmla="*/ 25869827 w 1707"/>
                  <a:gd name="T35" fmla="*/ 16232836 h 1094"/>
                  <a:gd name="T36" fmla="*/ 25869827 w 1707"/>
                  <a:gd name="T37" fmla="*/ 16232836 h 1094"/>
                  <a:gd name="T38" fmla="*/ 25869827 w 1707"/>
                  <a:gd name="T39" fmla="*/ 16232836 h 1094"/>
                  <a:gd name="T40" fmla="*/ 25869827 w 1707"/>
                  <a:gd name="T41" fmla="*/ 16232836 h 1094"/>
                  <a:gd name="T42" fmla="*/ 25869827 w 1707"/>
                  <a:gd name="T43" fmla="*/ 16232836 h 1094"/>
                  <a:gd name="T44" fmla="*/ 25869827 w 1707"/>
                  <a:gd name="T45" fmla="*/ 16232836 h 1094"/>
                  <a:gd name="T46" fmla="*/ 25869827 w 1707"/>
                  <a:gd name="T47" fmla="*/ 16232836 h 1094"/>
                  <a:gd name="T48" fmla="*/ 25869827 w 1707"/>
                  <a:gd name="T49" fmla="*/ 16232836 h 1094"/>
                  <a:gd name="T50" fmla="*/ 25869827 w 1707"/>
                  <a:gd name="T51" fmla="*/ 16232836 h 1094"/>
                  <a:gd name="T52" fmla="*/ 25869827 w 1707"/>
                  <a:gd name="T53" fmla="*/ 16232836 h 1094"/>
                  <a:gd name="T54" fmla="*/ 25869827 w 1707"/>
                  <a:gd name="T55" fmla="*/ 16232836 h 1094"/>
                  <a:gd name="T56" fmla="*/ 25869827 w 1707"/>
                  <a:gd name="T57" fmla="*/ 16232836 h 1094"/>
                  <a:gd name="T58" fmla="*/ 25869827 w 1707"/>
                  <a:gd name="T59" fmla="*/ 16232836 h 1094"/>
                  <a:gd name="T60" fmla="*/ 25869827 w 1707"/>
                  <a:gd name="T61" fmla="*/ 16232836 h 1094"/>
                  <a:gd name="T62" fmla="*/ 25869827 w 1707"/>
                  <a:gd name="T63" fmla="*/ 16232836 h 1094"/>
                  <a:gd name="T64" fmla="*/ 25869827 w 1707"/>
                  <a:gd name="T65" fmla="*/ 16232836 h 1094"/>
                  <a:gd name="T66" fmla="*/ 25869827 w 1707"/>
                  <a:gd name="T67" fmla="*/ 16232836 h 1094"/>
                  <a:gd name="T68" fmla="*/ 25869827 w 1707"/>
                  <a:gd name="T69" fmla="*/ 16232836 h 1094"/>
                  <a:gd name="T70" fmla="*/ 25869827 w 1707"/>
                  <a:gd name="T71" fmla="*/ 16232836 h 1094"/>
                  <a:gd name="T72" fmla="*/ 25869827 w 1707"/>
                  <a:gd name="T73" fmla="*/ 16232836 h 1094"/>
                  <a:gd name="T74" fmla="*/ 25869827 w 1707"/>
                  <a:gd name="T75" fmla="*/ 16232836 h 1094"/>
                  <a:gd name="T76" fmla="*/ 25869827 w 1707"/>
                  <a:gd name="T77" fmla="*/ 16232836 h 1094"/>
                  <a:gd name="T78" fmla="*/ 25869827 w 1707"/>
                  <a:gd name="T79" fmla="*/ 16232836 h 1094"/>
                  <a:gd name="T80" fmla="*/ 25869827 w 1707"/>
                  <a:gd name="T81" fmla="*/ 16232836 h 1094"/>
                  <a:gd name="T82" fmla="*/ 25869827 w 1707"/>
                  <a:gd name="T83" fmla="*/ 16232836 h 1094"/>
                  <a:gd name="T84" fmla="*/ 25869827 w 1707"/>
                  <a:gd name="T85" fmla="*/ 16232836 h 1094"/>
                  <a:gd name="T86" fmla="*/ 25869827 w 1707"/>
                  <a:gd name="T87" fmla="*/ 16232836 h 1094"/>
                  <a:gd name="T88" fmla="*/ 25869827 w 1707"/>
                  <a:gd name="T89" fmla="*/ 16232836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Freeform 176"/>
              <p:cNvSpPr>
                <a:spLocks/>
              </p:cNvSpPr>
              <p:nvPr/>
            </p:nvSpPr>
            <p:spPr bwMode="auto">
              <a:xfrm>
                <a:off x="7047686" y="5556560"/>
                <a:ext cx="504643" cy="277112"/>
              </a:xfrm>
              <a:custGeom>
                <a:avLst/>
                <a:gdLst>
                  <a:gd name="T0" fmla="*/ 25869827 w 1707"/>
                  <a:gd name="T1" fmla="*/ 16232836 h 1094"/>
                  <a:gd name="T2" fmla="*/ 25869827 w 1707"/>
                  <a:gd name="T3" fmla="*/ 16232836 h 1094"/>
                  <a:gd name="T4" fmla="*/ 25869827 w 1707"/>
                  <a:gd name="T5" fmla="*/ 16232836 h 1094"/>
                  <a:gd name="T6" fmla="*/ 25869827 w 1707"/>
                  <a:gd name="T7" fmla="*/ 16232836 h 1094"/>
                  <a:gd name="T8" fmla="*/ 25869827 w 1707"/>
                  <a:gd name="T9" fmla="*/ 16232836 h 1094"/>
                  <a:gd name="T10" fmla="*/ 25869827 w 1707"/>
                  <a:gd name="T11" fmla="*/ 16232836 h 1094"/>
                  <a:gd name="T12" fmla="*/ 25869827 w 1707"/>
                  <a:gd name="T13" fmla="*/ 16232836 h 1094"/>
                  <a:gd name="T14" fmla="*/ 25869827 w 1707"/>
                  <a:gd name="T15" fmla="*/ 0 h 1094"/>
                  <a:gd name="T16" fmla="*/ 25869827 w 1707"/>
                  <a:gd name="T17" fmla="*/ 16232836 h 1094"/>
                  <a:gd name="T18" fmla="*/ 25869827 w 1707"/>
                  <a:gd name="T19" fmla="*/ 16232836 h 1094"/>
                  <a:gd name="T20" fmla="*/ 25869827 w 1707"/>
                  <a:gd name="T21" fmla="*/ 16232836 h 1094"/>
                  <a:gd name="T22" fmla="*/ 25869827 w 1707"/>
                  <a:gd name="T23" fmla="*/ 16232836 h 1094"/>
                  <a:gd name="T24" fmla="*/ 25869827 w 1707"/>
                  <a:gd name="T25" fmla="*/ 16232836 h 1094"/>
                  <a:gd name="T26" fmla="*/ 25869827 w 1707"/>
                  <a:gd name="T27" fmla="*/ 16232836 h 1094"/>
                  <a:gd name="T28" fmla="*/ 25869827 w 1707"/>
                  <a:gd name="T29" fmla="*/ 16232836 h 1094"/>
                  <a:gd name="T30" fmla="*/ 25869827 w 1707"/>
                  <a:gd name="T31" fmla="*/ 16232836 h 1094"/>
                  <a:gd name="T32" fmla="*/ 25869827 w 1707"/>
                  <a:gd name="T33" fmla="*/ 16232836 h 1094"/>
                  <a:gd name="T34" fmla="*/ 25869827 w 1707"/>
                  <a:gd name="T35" fmla="*/ 16232836 h 1094"/>
                  <a:gd name="T36" fmla="*/ 25869827 w 1707"/>
                  <a:gd name="T37" fmla="*/ 16232836 h 1094"/>
                  <a:gd name="T38" fmla="*/ 25869827 w 1707"/>
                  <a:gd name="T39" fmla="*/ 16232836 h 1094"/>
                  <a:gd name="T40" fmla="*/ 25869827 w 1707"/>
                  <a:gd name="T41" fmla="*/ 16232836 h 1094"/>
                  <a:gd name="T42" fmla="*/ 25869827 w 1707"/>
                  <a:gd name="T43" fmla="*/ 16232836 h 1094"/>
                  <a:gd name="T44" fmla="*/ 25869827 w 1707"/>
                  <a:gd name="T45" fmla="*/ 16232836 h 1094"/>
                  <a:gd name="T46" fmla="*/ 25869827 w 1707"/>
                  <a:gd name="T47" fmla="*/ 16232836 h 1094"/>
                  <a:gd name="T48" fmla="*/ 25869827 w 1707"/>
                  <a:gd name="T49" fmla="*/ 16232836 h 1094"/>
                  <a:gd name="T50" fmla="*/ 25869827 w 1707"/>
                  <a:gd name="T51" fmla="*/ 16232836 h 1094"/>
                  <a:gd name="T52" fmla="*/ 25869827 w 1707"/>
                  <a:gd name="T53" fmla="*/ 16232836 h 1094"/>
                  <a:gd name="T54" fmla="*/ 25869827 w 1707"/>
                  <a:gd name="T55" fmla="*/ 16232836 h 1094"/>
                  <a:gd name="T56" fmla="*/ 25869827 w 1707"/>
                  <a:gd name="T57" fmla="*/ 16232836 h 1094"/>
                  <a:gd name="T58" fmla="*/ 25869827 w 1707"/>
                  <a:gd name="T59" fmla="*/ 16232836 h 1094"/>
                  <a:gd name="T60" fmla="*/ 25869827 w 1707"/>
                  <a:gd name="T61" fmla="*/ 16232836 h 1094"/>
                  <a:gd name="T62" fmla="*/ 25869827 w 1707"/>
                  <a:gd name="T63" fmla="*/ 16232836 h 1094"/>
                  <a:gd name="T64" fmla="*/ 25869827 w 1707"/>
                  <a:gd name="T65" fmla="*/ 16232836 h 1094"/>
                  <a:gd name="T66" fmla="*/ 25869827 w 1707"/>
                  <a:gd name="T67" fmla="*/ 16232836 h 1094"/>
                  <a:gd name="T68" fmla="*/ 25869827 w 1707"/>
                  <a:gd name="T69" fmla="*/ 16232836 h 1094"/>
                  <a:gd name="T70" fmla="*/ 25869827 w 1707"/>
                  <a:gd name="T71" fmla="*/ 16232836 h 1094"/>
                  <a:gd name="T72" fmla="*/ 25869827 w 1707"/>
                  <a:gd name="T73" fmla="*/ 16232836 h 1094"/>
                  <a:gd name="T74" fmla="*/ 25869827 w 1707"/>
                  <a:gd name="T75" fmla="*/ 16232836 h 1094"/>
                  <a:gd name="T76" fmla="*/ 25869827 w 1707"/>
                  <a:gd name="T77" fmla="*/ 16232836 h 1094"/>
                  <a:gd name="T78" fmla="*/ 25869827 w 1707"/>
                  <a:gd name="T79" fmla="*/ 16232836 h 1094"/>
                  <a:gd name="T80" fmla="*/ 25869827 w 1707"/>
                  <a:gd name="T81" fmla="*/ 16232836 h 1094"/>
                  <a:gd name="T82" fmla="*/ 25869827 w 1707"/>
                  <a:gd name="T83" fmla="*/ 16232836 h 1094"/>
                  <a:gd name="T84" fmla="*/ 25869827 w 1707"/>
                  <a:gd name="T85" fmla="*/ 16232836 h 1094"/>
                  <a:gd name="T86" fmla="*/ 25869827 w 1707"/>
                  <a:gd name="T87" fmla="*/ 16232836 h 1094"/>
                  <a:gd name="T88" fmla="*/ 25869827 w 1707"/>
                  <a:gd name="T89" fmla="*/ 16232836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Freeform 177"/>
              <p:cNvSpPr>
                <a:spLocks/>
              </p:cNvSpPr>
              <p:nvPr/>
            </p:nvSpPr>
            <p:spPr bwMode="auto">
              <a:xfrm>
                <a:off x="6834365" y="5564666"/>
                <a:ext cx="334459" cy="168699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16232846 h 666"/>
                  <a:gd name="T4" fmla="*/ 0 w 1133"/>
                  <a:gd name="T5" fmla="*/ 16232846 h 666"/>
                  <a:gd name="T6" fmla="*/ 0 w 1133"/>
                  <a:gd name="T7" fmla="*/ 16232846 h 666"/>
                  <a:gd name="T8" fmla="*/ 0 w 1133"/>
                  <a:gd name="T9" fmla="*/ 16232846 h 666"/>
                  <a:gd name="T10" fmla="*/ 0 w 1133"/>
                  <a:gd name="T11" fmla="*/ 16232846 h 666"/>
                  <a:gd name="T12" fmla="*/ 0 w 1133"/>
                  <a:gd name="T13" fmla="*/ 16232846 h 666"/>
                  <a:gd name="T14" fmla="*/ 0 w 1133"/>
                  <a:gd name="T15" fmla="*/ 16232846 h 666"/>
                  <a:gd name="T16" fmla="*/ 0 w 1133"/>
                  <a:gd name="T17" fmla="*/ 16232846 h 666"/>
                  <a:gd name="T18" fmla="*/ 0 w 1133"/>
                  <a:gd name="T19" fmla="*/ 16232846 h 666"/>
                  <a:gd name="T20" fmla="*/ 0 w 1133"/>
                  <a:gd name="T21" fmla="*/ 16232846 h 666"/>
                  <a:gd name="T22" fmla="*/ 0 w 1133"/>
                  <a:gd name="T23" fmla="*/ 16232846 h 666"/>
                  <a:gd name="T24" fmla="*/ 0 w 1133"/>
                  <a:gd name="T25" fmla="*/ 16232846 h 666"/>
                  <a:gd name="T26" fmla="*/ 0 w 1133"/>
                  <a:gd name="T27" fmla="*/ 16232846 h 666"/>
                  <a:gd name="T28" fmla="*/ 0 w 1133"/>
                  <a:gd name="T29" fmla="*/ 16232846 h 666"/>
                  <a:gd name="T30" fmla="*/ 0 w 1133"/>
                  <a:gd name="T31" fmla="*/ 16232846 h 666"/>
                  <a:gd name="T32" fmla="*/ 0 w 1133"/>
                  <a:gd name="T33" fmla="*/ 16232846 h 666"/>
                  <a:gd name="T34" fmla="*/ 0 w 1133"/>
                  <a:gd name="T35" fmla="*/ 16232846 h 666"/>
                  <a:gd name="T36" fmla="*/ 0 w 1133"/>
                  <a:gd name="T37" fmla="*/ 16232846 h 666"/>
                  <a:gd name="T38" fmla="*/ 0 w 1133"/>
                  <a:gd name="T39" fmla="*/ 16232846 h 666"/>
                  <a:gd name="T40" fmla="*/ 0 w 1133"/>
                  <a:gd name="T41" fmla="*/ 16232846 h 666"/>
                  <a:gd name="T42" fmla="*/ 0 w 1133"/>
                  <a:gd name="T43" fmla="*/ 16232846 h 666"/>
                  <a:gd name="T44" fmla="*/ 0 w 1133"/>
                  <a:gd name="T45" fmla="*/ 16232846 h 666"/>
                  <a:gd name="T46" fmla="*/ 0 w 1133"/>
                  <a:gd name="T47" fmla="*/ 16232846 h 666"/>
                  <a:gd name="T48" fmla="*/ 0 w 1133"/>
                  <a:gd name="T49" fmla="*/ 16232846 h 666"/>
                  <a:gd name="T50" fmla="*/ 0 w 1133"/>
                  <a:gd name="T51" fmla="*/ 16232846 h 666"/>
                  <a:gd name="T52" fmla="*/ 0 w 1133"/>
                  <a:gd name="T53" fmla="*/ 16232846 h 666"/>
                  <a:gd name="T54" fmla="*/ 0 w 1133"/>
                  <a:gd name="T55" fmla="*/ 16232846 h 666"/>
                  <a:gd name="T56" fmla="*/ 0 w 1133"/>
                  <a:gd name="T57" fmla="*/ 16232846 h 666"/>
                  <a:gd name="T58" fmla="*/ 0 w 1133"/>
                  <a:gd name="T59" fmla="*/ 16232846 h 666"/>
                  <a:gd name="T60" fmla="*/ 0 w 1133"/>
                  <a:gd name="T61" fmla="*/ 16232846 h 666"/>
                  <a:gd name="T62" fmla="*/ 0 w 1133"/>
                  <a:gd name="T63" fmla="*/ 162328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Freeform 178"/>
              <p:cNvSpPr>
                <a:spLocks/>
              </p:cNvSpPr>
              <p:nvPr/>
            </p:nvSpPr>
            <p:spPr bwMode="auto">
              <a:xfrm>
                <a:off x="6834365" y="5564666"/>
                <a:ext cx="334459" cy="168699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16232846 h 666"/>
                  <a:gd name="T4" fmla="*/ 0 w 1133"/>
                  <a:gd name="T5" fmla="*/ 16232846 h 666"/>
                  <a:gd name="T6" fmla="*/ 0 w 1133"/>
                  <a:gd name="T7" fmla="*/ 16232846 h 666"/>
                  <a:gd name="T8" fmla="*/ 0 w 1133"/>
                  <a:gd name="T9" fmla="*/ 16232846 h 666"/>
                  <a:gd name="T10" fmla="*/ 0 w 1133"/>
                  <a:gd name="T11" fmla="*/ 16232846 h 666"/>
                  <a:gd name="T12" fmla="*/ 0 w 1133"/>
                  <a:gd name="T13" fmla="*/ 16232846 h 666"/>
                  <a:gd name="T14" fmla="*/ 0 w 1133"/>
                  <a:gd name="T15" fmla="*/ 16232846 h 666"/>
                  <a:gd name="T16" fmla="*/ 0 w 1133"/>
                  <a:gd name="T17" fmla="*/ 16232846 h 666"/>
                  <a:gd name="T18" fmla="*/ 0 w 1133"/>
                  <a:gd name="T19" fmla="*/ 16232846 h 666"/>
                  <a:gd name="T20" fmla="*/ 0 w 1133"/>
                  <a:gd name="T21" fmla="*/ 16232846 h 666"/>
                  <a:gd name="T22" fmla="*/ 0 w 1133"/>
                  <a:gd name="T23" fmla="*/ 16232846 h 666"/>
                  <a:gd name="T24" fmla="*/ 0 w 1133"/>
                  <a:gd name="T25" fmla="*/ 16232846 h 666"/>
                  <a:gd name="T26" fmla="*/ 0 w 1133"/>
                  <a:gd name="T27" fmla="*/ 16232846 h 666"/>
                  <a:gd name="T28" fmla="*/ 0 w 1133"/>
                  <a:gd name="T29" fmla="*/ 16232846 h 666"/>
                  <a:gd name="T30" fmla="*/ 0 w 1133"/>
                  <a:gd name="T31" fmla="*/ 16232846 h 666"/>
                  <a:gd name="T32" fmla="*/ 0 w 1133"/>
                  <a:gd name="T33" fmla="*/ 16232846 h 666"/>
                  <a:gd name="T34" fmla="*/ 0 w 1133"/>
                  <a:gd name="T35" fmla="*/ 16232846 h 666"/>
                  <a:gd name="T36" fmla="*/ 0 w 1133"/>
                  <a:gd name="T37" fmla="*/ 16232846 h 666"/>
                  <a:gd name="T38" fmla="*/ 0 w 1133"/>
                  <a:gd name="T39" fmla="*/ 16232846 h 666"/>
                  <a:gd name="T40" fmla="*/ 0 w 1133"/>
                  <a:gd name="T41" fmla="*/ 16232846 h 666"/>
                  <a:gd name="T42" fmla="*/ 0 w 1133"/>
                  <a:gd name="T43" fmla="*/ 16232846 h 666"/>
                  <a:gd name="T44" fmla="*/ 0 w 1133"/>
                  <a:gd name="T45" fmla="*/ 16232846 h 666"/>
                  <a:gd name="T46" fmla="*/ 0 w 1133"/>
                  <a:gd name="T47" fmla="*/ 16232846 h 666"/>
                  <a:gd name="T48" fmla="*/ 0 w 1133"/>
                  <a:gd name="T49" fmla="*/ 16232846 h 666"/>
                  <a:gd name="T50" fmla="*/ 0 w 1133"/>
                  <a:gd name="T51" fmla="*/ 16232846 h 666"/>
                  <a:gd name="T52" fmla="*/ 0 w 1133"/>
                  <a:gd name="T53" fmla="*/ 16232846 h 666"/>
                  <a:gd name="T54" fmla="*/ 0 w 1133"/>
                  <a:gd name="T55" fmla="*/ 16232846 h 666"/>
                  <a:gd name="T56" fmla="*/ 0 w 1133"/>
                  <a:gd name="T57" fmla="*/ 16232846 h 666"/>
                  <a:gd name="T58" fmla="*/ 0 w 1133"/>
                  <a:gd name="T59" fmla="*/ 16232846 h 666"/>
                  <a:gd name="T60" fmla="*/ 0 w 1133"/>
                  <a:gd name="T61" fmla="*/ 16232846 h 666"/>
                  <a:gd name="T62" fmla="*/ 0 w 1133"/>
                  <a:gd name="T63" fmla="*/ 162328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Freeform 179"/>
              <p:cNvSpPr>
                <a:spLocks/>
              </p:cNvSpPr>
              <p:nvPr/>
            </p:nvSpPr>
            <p:spPr bwMode="auto">
              <a:xfrm>
                <a:off x="7020504" y="5912702"/>
                <a:ext cx="103411" cy="170725"/>
              </a:xfrm>
              <a:custGeom>
                <a:avLst/>
                <a:gdLst>
                  <a:gd name="T0" fmla="*/ 25988162 w 349"/>
                  <a:gd name="T1" fmla="*/ 0 h 675"/>
                  <a:gd name="T2" fmla="*/ 25988162 w 349"/>
                  <a:gd name="T3" fmla="*/ 0 h 675"/>
                  <a:gd name="T4" fmla="*/ 25988162 w 349"/>
                  <a:gd name="T5" fmla="*/ 0 h 675"/>
                  <a:gd name="T6" fmla="*/ 25988162 w 349"/>
                  <a:gd name="T7" fmla="*/ 0 h 675"/>
                  <a:gd name="T8" fmla="*/ 25988162 w 349"/>
                  <a:gd name="T9" fmla="*/ 0 h 675"/>
                  <a:gd name="T10" fmla="*/ 25988162 w 349"/>
                  <a:gd name="T11" fmla="*/ 0 h 675"/>
                  <a:gd name="T12" fmla="*/ 25988162 w 349"/>
                  <a:gd name="T13" fmla="*/ 0 h 675"/>
                  <a:gd name="T14" fmla="*/ 25988162 w 349"/>
                  <a:gd name="T15" fmla="*/ 0 h 675"/>
                  <a:gd name="T16" fmla="*/ 25988162 w 349"/>
                  <a:gd name="T17" fmla="*/ 0 h 675"/>
                  <a:gd name="T18" fmla="*/ 25988162 w 349"/>
                  <a:gd name="T19" fmla="*/ 0 h 675"/>
                  <a:gd name="T20" fmla="*/ 25988162 w 349"/>
                  <a:gd name="T21" fmla="*/ 0 h 675"/>
                  <a:gd name="T22" fmla="*/ 25988162 w 349"/>
                  <a:gd name="T23" fmla="*/ 0 h 675"/>
                  <a:gd name="T24" fmla="*/ 25988162 w 349"/>
                  <a:gd name="T25" fmla="*/ 0 h 675"/>
                  <a:gd name="T26" fmla="*/ 25988162 w 349"/>
                  <a:gd name="T27" fmla="*/ 0 h 675"/>
                  <a:gd name="T28" fmla="*/ 25988162 w 349"/>
                  <a:gd name="T29" fmla="*/ 0 h 675"/>
                  <a:gd name="T30" fmla="*/ 25988162 w 349"/>
                  <a:gd name="T31" fmla="*/ 0 h 675"/>
                  <a:gd name="T32" fmla="*/ 25988162 w 349"/>
                  <a:gd name="T33" fmla="*/ 0 h 675"/>
                  <a:gd name="T34" fmla="*/ 25988162 w 349"/>
                  <a:gd name="T35" fmla="*/ 0 h 675"/>
                  <a:gd name="T36" fmla="*/ 25988162 w 349"/>
                  <a:gd name="T37" fmla="*/ 0 h 675"/>
                  <a:gd name="T38" fmla="*/ 0 w 349"/>
                  <a:gd name="T39" fmla="*/ 0 h 675"/>
                  <a:gd name="T40" fmla="*/ 25988162 w 349"/>
                  <a:gd name="T41" fmla="*/ 0 h 675"/>
                  <a:gd name="T42" fmla="*/ 25988162 w 349"/>
                  <a:gd name="T43" fmla="*/ 0 h 675"/>
                  <a:gd name="T44" fmla="*/ 25988162 w 349"/>
                  <a:gd name="T45" fmla="*/ 0 h 675"/>
                  <a:gd name="T46" fmla="*/ 25988162 w 349"/>
                  <a:gd name="T47" fmla="*/ 0 h 675"/>
                  <a:gd name="T48" fmla="*/ 25988162 w 349"/>
                  <a:gd name="T49" fmla="*/ 0 h 675"/>
                  <a:gd name="T50" fmla="*/ 25988162 w 349"/>
                  <a:gd name="T51" fmla="*/ 0 h 675"/>
                  <a:gd name="T52" fmla="*/ 25988162 w 349"/>
                  <a:gd name="T53" fmla="*/ 0 h 675"/>
                  <a:gd name="T54" fmla="*/ 25988162 w 349"/>
                  <a:gd name="T55" fmla="*/ 0 h 675"/>
                  <a:gd name="T56" fmla="*/ 25988162 w 349"/>
                  <a:gd name="T57" fmla="*/ 0 h 675"/>
                  <a:gd name="T58" fmla="*/ 25988162 w 349"/>
                  <a:gd name="T59" fmla="*/ 0 h 675"/>
                  <a:gd name="T60" fmla="*/ 25988162 w 349"/>
                  <a:gd name="T61" fmla="*/ 0 h 675"/>
                  <a:gd name="T62" fmla="*/ 25988162 w 349"/>
                  <a:gd name="T63" fmla="*/ 0 h 675"/>
                  <a:gd name="T64" fmla="*/ 25988162 w 349"/>
                  <a:gd name="T65" fmla="*/ 0 h 675"/>
                  <a:gd name="T66" fmla="*/ 25988162 w 349"/>
                  <a:gd name="T67" fmla="*/ 0 h 675"/>
                  <a:gd name="T68" fmla="*/ 25988162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Freeform 180"/>
              <p:cNvSpPr>
                <a:spLocks/>
              </p:cNvSpPr>
              <p:nvPr/>
            </p:nvSpPr>
            <p:spPr bwMode="auto">
              <a:xfrm>
                <a:off x="7020504" y="5912702"/>
                <a:ext cx="103411" cy="170725"/>
              </a:xfrm>
              <a:custGeom>
                <a:avLst/>
                <a:gdLst>
                  <a:gd name="T0" fmla="*/ 25988162 w 349"/>
                  <a:gd name="T1" fmla="*/ 0 h 675"/>
                  <a:gd name="T2" fmla="*/ 25988162 w 349"/>
                  <a:gd name="T3" fmla="*/ 0 h 675"/>
                  <a:gd name="T4" fmla="*/ 25988162 w 349"/>
                  <a:gd name="T5" fmla="*/ 0 h 675"/>
                  <a:gd name="T6" fmla="*/ 25988162 w 349"/>
                  <a:gd name="T7" fmla="*/ 0 h 675"/>
                  <a:gd name="T8" fmla="*/ 25988162 w 349"/>
                  <a:gd name="T9" fmla="*/ 0 h 675"/>
                  <a:gd name="T10" fmla="*/ 25988162 w 349"/>
                  <a:gd name="T11" fmla="*/ 0 h 675"/>
                  <a:gd name="T12" fmla="*/ 25988162 w 349"/>
                  <a:gd name="T13" fmla="*/ 0 h 675"/>
                  <a:gd name="T14" fmla="*/ 25988162 w 349"/>
                  <a:gd name="T15" fmla="*/ 0 h 675"/>
                  <a:gd name="T16" fmla="*/ 25988162 w 349"/>
                  <a:gd name="T17" fmla="*/ 0 h 675"/>
                  <a:gd name="T18" fmla="*/ 25988162 w 349"/>
                  <a:gd name="T19" fmla="*/ 0 h 675"/>
                  <a:gd name="T20" fmla="*/ 25988162 w 349"/>
                  <a:gd name="T21" fmla="*/ 0 h 675"/>
                  <a:gd name="T22" fmla="*/ 25988162 w 349"/>
                  <a:gd name="T23" fmla="*/ 0 h 675"/>
                  <a:gd name="T24" fmla="*/ 25988162 w 349"/>
                  <a:gd name="T25" fmla="*/ 0 h 675"/>
                  <a:gd name="T26" fmla="*/ 25988162 w 349"/>
                  <a:gd name="T27" fmla="*/ 0 h 675"/>
                  <a:gd name="T28" fmla="*/ 25988162 w 349"/>
                  <a:gd name="T29" fmla="*/ 0 h 675"/>
                  <a:gd name="T30" fmla="*/ 25988162 w 349"/>
                  <a:gd name="T31" fmla="*/ 0 h 675"/>
                  <a:gd name="T32" fmla="*/ 25988162 w 349"/>
                  <a:gd name="T33" fmla="*/ 0 h 675"/>
                  <a:gd name="T34" fmla="*/ 25988162 w 349"/>
                  <a:gd name="T35" fmla="*/ 0 h 675"/>
                  <a:gd name="T36" fmla="*/ 25988162 w 349"/>
                  <a:gd name="T37" fmla="*/ 0 h 675"/>
                  <a:gd name="T38" fmla="*/ 0 w 349"/>
                  <a:gd name="T39" fmla="*/ 0 h 675"/>
                  <a:gd name="T40" fmla="*/ 25988162 w 349"/>
                  <a:gd name="T41" fmla="*/ 0 h 675"/>
                  <a:gd name="T42" fmla="*/ 25988162 w 349"/>
                  <a:gd name="T43" fmla="*/ 0 h 675"/>
                  <a:gd name="T44" fmla="*/ 25988162 w 349"/>
                  <a:gd name="T45" fmla="*/ 0 h 675"/>
                  <a:gd name="T46" fmla="*/ 25988162 w 349"/>
                  <a:gd name="T47" fmla="*/ 0 h 675"/>
                  <a:gd name="T48" fmla="*/ 25988162 w 349"/>
                  <a:gd name="T49" fmla="*/ 0 h 675"/>
                  <a:gd name="T50" fmla="*/ 25988162 w 349"/>
                  <a:gd name="T51" fmla="*/ 0 h 675"/>
                  <a:gd name="T52" fmla="*/ 25988162 w 349"/>
                  <a:gd name="T53" fmla="*/ 0 h 675"/>
                  <a:gd name="T54" fmla="*/ 25988162 w 349"/>
                  <a:gd name="T55" fmla="*/ 0 h 675"/>
                  <a:gd name="T56" fmla="*/ 25988162 w 349"/>
                  <a:gd name="T57" fmla="*/ 0 h 675"/>
                  <a:gd name="T58" fmla="*/ 25988162 w 349"/>
                  <a:gd name="T59" fmla="*/ 0 h 675"/>
                  <a:gd name="T60" fmla="*/ 25988162 w 349"/>
                  <a:gd name="T61" fmla="*/ 0 h 675"/>
                  <a:gd name="T62" fmla="*/ 25988162 w 349"/>
                  <a:gd name="T63" fmla="*/ 0 h 675"/>
                  <a:gd name="T64" fmla="*/ 25988162 w 349"/>
                  <a:gd name="T65" fmla="*/ 0 h 675"/>
                  <a:gd name="T66" fmla="*/ 25988162 w 349"/>
                  <a:gd name="T67" fmla="*/ 0 h 675"/>
                  <a:gd name="T68" fmla="*/ 25988162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Freeform 181"/>
              <p:cNvSpPr>
                <a:spLocks/>
              </p:cNvSpPr>
              <p:nvPr/>
            </p:nvSpPr>
            <p:spPr bwMode="auto">
              <a:xfrm>
                <a:off x="6818410" y="5759201"/>
                <a:ext cx="210957" cy="158060"/>
              </a:xfrm>
              <a:custGeom>
                <a:avLst/>
                <a:gdLst>
                  <a:gd name="T0" fmla="*/ 25911910 w 713"/>
                  <a:gd name="T1" fmla="*/ 0 h 626"/>
                  <a:gd name="T2" fmla="*/ 25911910 w 713"/>
                  <a:gd name="T3" fmla="*/ 0 h 626"/>
                  <a:gd name="T4" fmla="*/ 25911910 w 713"/>
                  <a:gd name="T5" fmla="*/ 0 h 626"/>
                  <a:gd name="T6" fmla="*/ 25911910 w 713"/>
                  <a:gd name="T7" fmla="*/ 0 h 626"/>
                  <a:gd name="T8" fmla="*/ 25911910 w 713"/>
                  <a:gd name="T9" fmla="*/ 0 h 626"/>
                  <a:gd name="T10" fmla="*/ 25911910 w 713"/>
                  <a:gd name="T11" fmla="*/ 0 h 626"/>
                  <a:gd name="T12" fmla="*/ 25911910 w 713"/>
                  <a:gd name="T13" fmla="*/ 0 h 626"/>
                  <a:gd name="T14" fmla="*/ 25911910 w 713"/>
                  <a:gd name="T15" fmla="*/ 0 h 626"/>
                  <a:gd name="T16" fmla="*/ 25911910 w 713"/>
                  <a:gd name="T17" fmla="*/ 0 h 626"/>
                  <a:gd name="T18" fmla="*/ 25911910 w 713"/>
                  <a:gd name="T19" fmla="*/ 0 h 626"/>
                  <a:gd name="T20" fmla="*/ 25911910 w 713"/>
                  <a:gd name="T21" fmla="*/ 0 h 626"/>
                  <a:gd name="T22" fmla="*/ 25911910 w 713"/>
                  <a:gd name="T23" fmla="*/ 0 h 626"/>
                  <a:gd name="T24" fmla="*/ 25911910 w 713"/>
                  <a:gd name="T25" fmla="*/ 0 h 626"/>
                  <a:gd name="T26" fmla="*/ 25911910 w 713"/>
                  <a:gd name="T27" fmla="*/ 0 h 626"/>
                  <a:gd name="T28" fmla="*/ 25911910 w 713"/>
                  <a:gd name="T29" fmla="*/ 0 h 626"/>
                  <a:gd name="T30" fmla="*/ 25911910 w 713"/>
                  <a:gd name="T31" fmla="*/ 0 h 626"/>
                  <a:gd name="T32" fmla="*/ 25911910 w 713"/>
                  <a:gd name="T33" fmla="*/ 0 h 626"/>
                  <a:gd name="T34" fmla="*/ 25911910 w 713"/>
                  <a:gd name="T35" fmla="*/ 0 h 626"/>
                  <a:gd name="T36" fmla="*/ 25911910 w 713"/>
                  <a:gd name="T37" fmla="*/ 0 h 626"/>
                  <a:gd name="T38" fmla="*/ 25911910 w 713"/>
                  <a:gd name="T39" fmla="*/ 0 h 626"/>
                  <a:gd name="T40" fmla="*/ 25911910 w 713"/>
                  <a:gd name="T41" fmla="*/ 0 h 626"/>
                  <a:gd name="T42" fmla="*/ 25911910 w 713"/>
                  <a:gd name="T43" fmla="*/ 0 h 626"/>
                  <a:gd name="T44" fmla="*/ 25911910 w 713"/>
                  <a:gd name="T45" fmla="*/ 0 h 626"/>
                  <a:gd name="T46" fmla="*/ 25911910 w 713"/>
                  <a:gd name="T47" fmla="*/ 0 h 626"/>
                  <a:gd name="T48" fmla="*/ 0 w 713"/>
                  <a:gd name="T49" fmla="*/ 0 h 626"/>
                  <a:gd name="T50" fmla="*/ 25911910 w 713"/>
                  <a:gd name="T51" fmla="*/ 0 h 626"/>
                  <a:gd name="T52" fmla="*/ 25911910 w 713"/>
                  <a:gd name="T53" fmla="*/ 0 h 626"/>
                  <a:gd name="T54" fmla="*/ 25911910 w 713"/>
                  <a:gd name="T55" fmla="*/ 0 h 626"/>
                  <a:gd name="T56" fmla="*/ 25911910 w 713"/>
                  <a:gd name="T57" fmla="*/ 0 h 626"/>
                  <a:gd name="T58" fmla="*/ 25911910 w 713"/>
                  <a:gd name="T59" fmla="*/ 0 h 626"/>
                  <a:gd name="T60" fmla="*/ 25911910 w 713"/>
                  <a:gd name="T61" fmla="*/ 0 h 626"/>
                  <a:gd name="T62" fmla="*/ 25911910 w 713"/>
                  <a:gd name="T63" fmla="*/ 0 h 626"/>
                  <a:gd name="T64" fmla="*/ 25911910 w 713"/>
                  <a:gd name="T65" fmla="*/ 0 h 626"/>
                  <a:gd name="T66" fmla="*/ 25911910 w 713"/>
                  <a:gd name="T67" fmla="*/ 0 h 626"/>
                  <a:gd name="T68" fmla="*/ 25911910 w 713"/>
                  <a:gd name="T69" fmla="*/ 0 h 626"/>
                  <a:gd name="T70" fmla="*/ 25911910 w 713"/>
                  <a:gd name="T71" fmla="*/ 0 h 626"/>
                  <a:gd name="T72" fmla="*/ 25911910 w 713"/>
                  <a:gd name="T73" fmla="*/ 0 h 626"/>
                  <a:gd name="T74" fmla="*/ 2591191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Freeform 182"/>
              <p:cNvSpPr>
                <a:spLocks/>
              </p:cNvSpPr>
              <p:nvPr/>
            </p:nvSpPr>
            <p:spPr bwMode="auto">
              <a:xfrm>
                <a:off x="6818410" y="5759201"/>
                <a:ext cx="210957" cy="158060"/>
              </a:xfrm>
              <a:custGeom>
                <a:avLst/>
                <a:gdLst>
                  <a:gd name="T0" fmla="*/ 25911910 w 713"/>
                  <a:gd name="T1" fmla="*/ 0 h 626"/>
                  <a:gd name="T2" fmla="*/ 25911910 w 713"/>
                  <a:gd name="T3" fmla="*/ 0 h 626"/>
                  <a:gd name="T4" fmla="*/ 25911910 w 713"/>
                  <a:gd name="T5" fmla="*/ 0 h 626"/>
                  <a:gd name="T6" fmla="*/ 25911910 w 713"/>
                  <a:gd name="T7" fmla="*/ 0 h 626"/>
                  <a:gd name="T8" fmla="*/ 25911910 w 713"/>
                  <a:gd name="T9" fmla="*/ 0 h 626"/>
                  <a:gd name="T10" fmla="*/ 25911910 w 713"/>
                  <a:gd name="T11" fmla="*/ 0 h 626"/>
                  <a:gd name="T12" fmla="*/ 25911910 w 713"/>
                  <a:gd name="T13" fmla="*/ 0 h 626"/>
                  <a:gd name="T14" fmla="*/ 25911910 w 713"/>
                  <a:gd name="T15" fmla="*/ 0 h 626"/>
                  <a:gd name="T16" fmla="*/ 25911910 w 713"/>
                  <a:gd name="T17" fmla="*/ 0 h 626"/>
                  <a:gd name="T18" fmla="*/ 25911910 w 713"/>
                  <a:gd name="T19" fmla="*/ 0 h 626"/>
                  <a:gd name="T20" fmla="*/ 25911910 w 713"/>
                  <a:gd name="T21" fmla="*/ 0 h 626"/>
                  <a:gd name="T22" fmla="*/ 25911910 w 713"/>
                  <a:gd name="T23" fmla="*/ 0 h 626"/>
                  <a:gd name="T24" fmla="*/ 25911910 w 713"/>
                  <a:gd name="T25" fmla="*/ 0 h 626"/>
                  <a:gd name="T26" fmla="*/ 25911910 w 713"/>
                  <a:gd name="T27" fmla="*/ 0 h 626"/>
                  <a:gd name="T28" fmla="*/ 25911910 w 713"/>
                  <a:gd name="T29" fmla="*/ 0 h 626"/>
                  <a:gd name="T30" fmla="*/ 25911910 w 713"/>
                  <a:gd name="T31" fmla="*/ 0 h 626"/>
                  <a:gd name="T32" fmla="*/ 25911910 w 713"/>
                  <a:gd name="T33" fmla="*/ 0 h 626"/>
                  <a:gd name="T34" fmla="*/ 25911910 w 713"/>
                  <a:gd name="T35" fmla="*/ 0 h 626"/>
                  <a:gd name="T36" fmla="*/ 25911910 w 713"/>
                  <a:gd name="T37" fmla="*/ 0 h 626"/>
                  <a:gd name="T38" fmla="*/ 25911910 w 713"/>
                  <a:gd name="T39" fmla="*/ 0 h 626"/>
                  <a:gd name="T40" fmla="*/ 25911910 w 713"/>
                  <a:gd name="T41" fmla="*/ 0 h 626"/>
                  <a:gd name="T42" fmla="*/ 25911910 w 713"/>
                  <a:gd name="T43" fmla="*/ 0 h 626"/>
                  <a:gd name="T44" fmla="*/ 25911910 w 713"/>
                  <a:gd name="T45" fmla="*/ 0 h 626"/>
                  <a:gd name="T46" fmla="*/ 25911910 w 713"/>
                  <a:gd name="T47" fmla="*/ 0 h 626"/>
                  <a:gd name="T48" fmla="*/ 0 w 713"/>
                  <a:gd name="T49" fmla="*/ 0 h 626"/>
                  <a:gd name="T50" fmla="*/ 25911910 w 713"/>
                  <a:gd name="T51" fmla="*/ 0 h 626"/>
                  <a:gd name="T52" fmla="*/ 25911910 w 713"/>
                  <a:gd name="T53" fmla="*/ 0 h 626"/>
                  <a:gd name="T54" fmla="*/ 25911910 w 713"/>
                  <a:gd name="T55" fmla="*/ 0 h 626"/>
                  <a:gd name="T56" fmla="*/ 25911910 w 713"/>
                  <a:gd name="T57" fmla="*/ 0 h 626"/>
                  <a:gd name="T58" fmla="*/ 25911910 w 713"/>
                  <a:gd name="T59" fmla="*/ 0 h 626"/>
                  <a:gd name="T60" fmla="*/ 25911910 w 713"/>
                  <a:gd name="T61" fmla="*/ 0 h 626"/>
                  <a:gd name="T62" fmla="*/ 25911910 w 713"/>
                  <a:gd name="T63" fmla="*/ 0 h 626"/>
                  <a:gd name="T64" fmla="*/ 25911910 w 713"/>
                  <a:gd name="T65" fmla="*/ 0 h 626"/>
                  <a:gd name="T66" fmla="*/ 25911910 w 713"/>
                  <a:gd name="T67" fmla="*/ 0 h 626"/>
                  <a:gd name="T68" fmla="*/ 25911910 w 713"/>
                  <a:gd name="T69" fmla="*/ 0 h 626"/>
                  <a:gd name="T70" fmla="*/ 25911910 w 713"/>
                  <a:gd name="T71" fmla="*/ 0 h 626"/>
                  <a:gd name="T72" fmla="*/ 25911910 w 713"/>
                  <a:gd name="T73" fmla="*/ 0 h 626"/>
                  <a:gd name="T74" fmla="*/ 2591191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Freeform 183"/>
              <p:cNvSpPr>
                <a:spLocks/>
              </p:cNvSpPr>
              <p:nvPr/>
            </p:nvSpPr>
            <p:spPr bwMode="auto">
              <a:xfrm>
                <a:off x="7089641" y="5923340"/>
                <a:ext cx="136502" cy="89162"/>
              </a:xfrm>
              <a:custGeom>
                <a:avLst/>
                <a:gdLst>
                  <a:gd name="T0" fmla="*/ 0 w 463"/>
                  <a:gd name="T1" fmla="*/ 16390059 h 351"/>
                  <a:gd name="T2" fmla="*/ 0 w 463"/>
                  <a:gd name="T3" fmla="*/ 16390059 h 351"/>
                  <a:gd name="T4" fmla="*/ 0 w 463"/>
                  <a:gd name="T5" fmla="*/ 16390059 h 351"/>
                  <a:gd name="T6" fmla="*/ 0 w 463"/>
                  <a:gd name="T7" fmla="*/ 16390059 h 351"/>
                  <a:gd name="T8" fmla="*/ 0 w 463"/>
                  <a:gd name="T9" fmla="*/ 16390059 h 351"/>
                  <a:gd name="T10" fmla="*/ 0 w 463"/>
                  <a:gd name="T11" fmla="*/ 16390059 h 351"/>
                  <a:gd name="T12" fmla="*/ 0 w 463"/>
                  <a:gd name="T13" fmla="*/ 16390059 h 351"/>
                  <a:gd name="T14" fmla="*/ 0 w 463"/>
                  <a:gd name="T15" fmla="*/ 16390059 h 351"/>
                  <a:gd name="T16" fmla="*/ 0 w 463"/>
                  <a:gd name="T17" fmla="*/ 16390059 h 351"/>
                  <a:gd name="T18" fmla="*/ 0 w 463"/>
                  <a:gd name="T19" fmla="*/ 16390059 h 351"/>
                  <a:gd name="T20" fmla="*/ 0 w 463"/>
                  <a:gd name="T21" fmla="*/ 16390059 h 351"/>
                  <a:gd name="T22" fmla="*/ 0 w 463"/>
                  <a:gd name="T23" fmla="*/ 16390059 h 351"/>
                  <a:gd name="T24" fmla="*/ 0 w 463"/>
                  <a:gd name="T25" fmla="*/ 16390059 h 351"/>
                  <a:gd name="T26" fmla="*/ 0 w 463"/>
                  <a:gd name="T27" fmla="*/ 16390059 h 351"/>
                  <a:gd name="T28" fmla="*/ 0 w 463"/>
                  <a:gd name="T29" fmla="*/ 16390059 h 351"/>
                  <a:gd name="T30" fmla="*/ 0 w 463"/>
                  <a:gd name="T31" fmla="*/ 16390059 h 351"/>
                  <a:gd name="T32" fmla="*/ 0 w 463"/>
                  <a:gd name="T33" fmla="*/ 16390059 h 351"/>
                  <a:gd name="T34" fmla="*/ 0 w 463"/>
                  <a:gd name="T35" fmla="*/ 16390059 h 351"/>
                  <a:gd name="T36" fmla="*/ 0 w 463"/>
                  <a:gd name="T37" fmla="*/ 16390059 h 351"/>
                  <a:gd name="T38" fmla="*/ 0 w 463"/>
                  <a:gd name="T39" fmla="*/ 16390059 h 351"/>
                  <a:gd name="T40" fmla="*/ 0 w 463"/>
                  <a:gd name="T41" fmla="*/ 16390059 h 351"/>
                  <a:gd name="T42" fmla="*/ 0 w 463"/>
                  <a:gd name="T43" fmla="*/ 0 h 351"/>
                  <a:gd name="T44" fmla="*/ 0 w 463"/>
                  <a:gd name="T45" fmla="*/ 16390059 h 351"/>
                  <a:gd name="T46" fmla="*/ 0 w 463"/>
                  <a:gd name="T47" fmla="*/ 16390059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Freeform 184"/>
              <p:cNvSpPr>
                <a:spLocks/>
              </p:cNvSpPr>
              <p:nvPr/>
            </p:nvSpPr>
            <p:spPr bwMode="auto">
              <a:xfrm>
                <a:off x="7089641" y="5923340"/>
                <a:ext cx="136502" cy="89162"/>
              </a:xfrm>
              <a:custGeom>
                <a:avLst/>
                <a:gdLst>
                  <a:gd name="T0" fmla="*/ 0 w 463"/>
                  <a:gd name="T1" fmla="*/ 16390059 h 351"/>
                  <a:gd name="T2" fmla="*/ 0 w 463"/>
                  <a:gd name="T3" fmla="*/ 16390059 h 351"/>
                  <a:gd name="T4" fmla="*/ 0 w 463"/>
                  <a:gd name="T5" fmla="*/ 16390059 h 351"/>
                  <a:gd name="T6" fmla="*/ 0 w 463"/>
                  <a:gd name="T7" fmla="*/ 16390059 h 351"/>
                  <a:gd name="T8" fmla="*/ 0 w 463"/>
                  <a:gd name="T9" fmla="*/ 16390059 h 351"/>
                  <a:gd name="T10" fmla="*/ 0 w 463"/>
                  <a:gd name="T11" fmla="*/ 16390059 h 351"/>
                  <a:gd name="T12" fmla="*/ 0 w 463"/>
                  <a:gd name="T13" fmla="*/ 16390059 h 351"/>
                  <a:gd name="T14" fmla="*/ 0 w 463"/>
                  <a:gd name="T15" fmla="*/ 16390059 h 351"/>
                  <a:gd name="T16" fmla="*/ 0 w 463"/>
                  <a:gd name="T17" fmla="*/ 16390059 h 351"/>
                  <a:gd name="T18" fmla="*/ 0 w 463"/>
                  <a:gd name="T19" fmla="*/ 16390059 h 351"/>
                  <a:gd name="T20" fmla="*/ 0 w 463"/>
                  <a:gd name="T21" fmla="*/ 16390059 h 351"/>
                  <a:gd name="T22" fmla="*/ 0 w 463"/>
                  <a:gd name="T23" fmla="*/ 16390059 h 351"/>
                  <a:gd name="T24" fmla="*/ 0 w 463"/>
                  <a:gd name="T25" fmla="*/ 16390059 h 351"/>
                  <a:gd name="T26" fmla="*/ 0 w 463"/>
                  <a:gd name="T27" fmla="*/ 16390059 h 351"/>
                  <a:gd name="T28" fmla="*/ 0 w 463"/>
                  <a:gd name="T29" fmla="*/ 16390059 h 351"/>
                  <a:gd name="T30" fmla="*/ 0 w 463"/>
                  <a:gd name="T31" fmla="*/ 16390059 h 351"/>
                  <a:gd name="T32" fmla="*/ 0 w 463"/>
                  <a:gd name="T33" fmla="*/ 16390059 h 351"/>
                  <a:gd name="T34" fmla="*/ 0 w 463"/>
                  <a:gd name="T35" fmla="*/ 16390059 h 351"/>
                  <a:gd name="T36" fmla="*/ 0 w 463"/>
                  <a:gd name="T37" fmla="*/ 16390059 h 351"/>
                  <a:gd name="T38" fmla="*/ 0 w 463"/>
                  <a:gd name="T39" fmla="*/ 16390059 h 351"/>
                  <a:gd name="T40" fmla="*/ 0 w 463"/>
                  <a:gd name="T41" fmla="*/ 16390059 h 351"/>
                  <a:gd name="T42" fmla="*/ 0 w 463"/>
                  <a:gd name="T43" fmla="*/ 0 h 351"/>
                  <a:gd name="T44" fmla="*/ 0 w 463"/>
                  <a:gd name="T45" fmla="*/ 16390059 h 351"/>
                  <a:gd name="T46" fmla="*/ 0 w 463"/>
                  <a:gd name="T47" fmla="*/ 16390059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Freeform 185"/>
              <p:cNvSpPr>
                <a:spLocks/>
              </p:cNvSpPr>
              <p:nvPr/>
            </p:nvSpPr>
            <p:spPr bwMode="auto">
              <a:xfrm>
                <a:off x="7177688" y="5793650"/>
                <a:ext cx="337414" cy="181870"/>
              </a:xfrm>
              <a:custGeom>
                <a:avLst/>
                <a:gdLst>
                  <a:gd name="T0" fmla="*/ 0 w 1144"/>
                  <a:gd name="T1" fmla="*/ 16342427 h 717"/>
                  <a:gd name="T2" fmla="*/ 0 w 1144"/>
                  <a:gd name="T3" fmla="*/ 16342427 h 717"/>
                  <a:gd name="T4" fmla="*/ 0 w 1144"/>
                  <a:gd name="T5" fmla="*/ 0 h 717"/>
                  <a:gd name="T6" fmla="*/ 0 w 1144"/>
                  <a:gd name="T7" fmla="*/ 16342427 h 717"/>
                  <a:gd name="T8" fmla="*/ 0 w 1144"/>
                  <a:gd name="T9" fmla="*/ 16342427 h 717"/>
                  <a:gd name="T10" fmla="*/ 0 w 1144"/>
                  <a:gd name="T11" fmla="*/ 16342427 h 717"/>
                  <a:gd name="T12" fmla="*/ 0 w 1144"/>
                  <a:gd name="T13" fmla="*/ 16342427 h 717"/>
                  <a:gd name="T14" fmla="*/ 0 w 1144"/>
                  <a:gd name="T15" fmla="*/ 16342427 h 717"/>
                  <a:gd name="T16" fmla="*/ 0 w 1144"/>
                  <a:gd name="T17" fmla="*/ 16342427 h 717"/>
                  <a:gd name="T18" fmla="*/ 0 w 1144"/>
                  <a:gd name="T19" fmla="*/ 16342427 h 717"/>
                  <a:gd name="T20" fmla="*/ 0 w 1144"/>
                  <a:gd name="T21" fmla="*/ 16342427 h 717"/>
                  <a:gd name="T22" fmla="*/ 0 w 1144"/>
                  <a:gd name="T23" fmla="*/ 16342427 h 717"/>
                  <a:gd name="T24" fmla="*/ 0 w 1144"/>
                  <a:gd name="T25" fmla="*/ 16342427 h 717"/>
                  <a:gd name="T26" fmla="*/ 0 w 1144"/>
                  <a:gd name="T27" fmla="*/ 16342427 h 717"/>
                  <a:gd name="T28" fmla="*/ 0 w 1144"/>
                  <a:gd name="T29" fmla="*/ 16342427 h 717"/>
                  <a:gd name="T30" fmla="*/ 0 w 1144"/>
                  <a:gd name="T31" fmla="*/ 16342427 h 717"/>
                  <a:gd name="T32" fmla="*/ 0 w 1144"/>
                  <a:gd name="T33" fmla="*/ 16342427 h 717"/>
                  <a:gd name="T34" fmla="*/ 0 w 1144"/>
                  <a:gd name="T35" fmla="*/ 16342427 h 717"/>
                  <a:gd name="T36" fmla="*/ 0 w 1144"/>
                  <a:gd name="T37" fmla="*/ 16342427 h 717"/>
                  <a:gd name="T38" fmla="*/ 0 w 1144"/>
                  <a:gd name="T39" fmla="*/ 16342427 h 717"/>
                  <a:gd name="T40" fmla="*/ 0 w 1144"/>
                  <a:gd name="T41" fmla="*/ 16342427 h 717"/>
                  <a:gd name="T42" fmla="*/ 0 w 1144"/>
                  <a:gd name="T43" fmla="*/ 16342427 h 717"/>
                  <a:gd name="T44" fmla="*/ 0 w 1144"/>
                  <a:gd name="T45" fmla="*/ 16342427 h 717"/>
                  <a:gd name="T46" fmla="*/ 0 w 1144"/>
                  <a:gd name="T47" fmla="*/ 16342427 h 717"/>
                  <a:gd name="T48" fmla="*/ 0 w 1144"/>
                  <a:gd name="T49" fmla="*/ 16342427 h 717"/>
                  <a:gd name="T50" fmla="*/ 0 w 1144"/>
                  <a:gd name="T51" fmla="*/ 16342427 h 717"/>
                  <a:gd name="T52" fmla="*/ 0 w 1144"/>
                  <a:gd name="T53" fmla="*/ 16342427 h 717"/>
                  <a:gd name="T54" fmla="*/ 0 w 1144"/>
                  <a:gd name="T55" fmla="*/ 16342427 h 717"/>
                  <a:gd name="T56" fmla="*/ 0 w 1144"/>
                  <a:gd name="T57" fmla="*/ 16342427 h 717"/>
                  <a:gd name="T58" fmla="*/ 0 w 1144"/>
                  <a:gd name="T59" fmla="*/ 16342427 h 717"/>
                  <a:gd name="T60" fmla="*/ 0 w 1144"/>
                  <a:gd name="T61" fmla="*/ 16342427 h 717"/>
                  <a:gd name="T62" fmla="*/ 0 w 1144"/>
                  <a:gd name="T63" fmla="*/ 16342427 h 717"/>
                  <a:gd name="T64" fmla="*/ 0 w 1144"/>
                  <a:gd name="T65" fmla="*/ 16342427 h 717"/>
                  <a:gd name="T66" fmla="*/ 0 w 1144"/>
                  <a:gd name="T67" fmla="*/ 16342427 h 717"/>
                  <a:gd name="T68" fmla="*/ 0 w 1144"/>
                  <a:gd name="T69" fmla="*/ 16342427 h 717"/>
                  <a:gd name="T70" fmla="*/ 0 w 1144"/>
                  <a:gd name="T71" fmla="*/ 16342427 h 717"/>
                  <a:gd name="T72" fmla="*/ 0 w 1144"/>
                  <a:gd name="T73" fmla="*/ 16342427 h 717"/>
                  <a:gd name="T74" fmla="*/ 0 w 1144"/>
                  <a:gd name="T75" fmla="*/ 16342427 h 717"/>
                  <a:gd name="T76" fmla="*/ 0 w 1144"/>
                  <a:gd name="T77" fmla="*/ 16342427 h 717"/>
                  <a:gd name="T78" fmla="*/ 0 w 1144"/>
                  <a:gd name="T79" fmla="*/ 16342427 h 717"/>
                  <a:gd name="T80" fmla="*/ 0 w 1144"/>
                  <a:gd name="T81" fmla="*/ 16342427 h 717"/>
                  <a:gd name="T82" fmla="*/ 0 w 1144"/>
                  <a:gd name="T83" fmla="*/ 16342427 h 717"/>
                  <a:gd name="T84" fmla="*/ 0 w 1144"/>
                  <a:gd name="T85" fmla="*/ 16342427 h 717"/>
                  <a:gd name="T86" fmla="*/ 0 w 1144"/>
                  <a:gd name="T87" fmla="*/ 16342427 h 717"/>
                  <a:gd name="T88" fmla="*/ 0 w 1144"/>
                  <a:gd name="T89" fmla="*/ 16342427 h 717"/>
                  <a:gd name="T90" fmla="*/ 0 w 1144"/>
                  <a:gd name="T91" fmla="*/ 16342427 h 717"/>
                  <a:gd name="T92" fmla="*/ 0 w 1144"/>
                  <a:gd name="T93" fmla="*/ 16342427 h 717"/>
                  <a:gd name="T94" fmla="*/ 0 w 1144"/>
                  <a:gd name="T95" fmla="*/ 16342427 h 717"/>
                  <a:gd name="T96" fmla="*/ 0 w 1144"/>
                  <a:gd name="T97" fmla="*/ 16342427 h 717"/>
                  <a:gd name="T98" fmla="*/ 0 w 1144"/>
                  <a:gd name="T99" fmla="*/ 16342427 h 717"/>
                  <a:gd name="T100" fmla="*/ 0 w 1144"/>
                  <a:gd name="T101" fmla="*/ 16342427 h 717"/>
                  <a:gd name="T102" fmla="*/ 0 w 1144"/>
                  <a:gd name="T103" fmla="*/ 16342427 h 717"/>
                  <a:gd name="T104" fmla="*/ 0 w 1144"/>
                  <a:gd name="T105" fmla="*/ 16342427 h 717"/>
                  <a:gd name="T106" fmla="*/ 0 w 1144"/>
                  <a:gd name="T107" fmla="*/ 16342427 h 717"/>
                  <a:gd name="T108" fmla="*/ 0 w 1144"/>
                  <a:gd name="T109" fmla="*/ 16342427 h 717"/>
                  <a:gd name="T110" fmla="*/ 0 w 1144"/>
                  <a:gd name="T111" fmla="*/ 16342427 h 717"/>
                  <a:gd name="T112" fmla="*/ 0 w 1144"/>
                  <a:gd name="T113" fmla="*/ 16342427 h 717"/>
                  <a:gd name="T114" fmla="*/ 0 w 1144"/>
                  <a:gd name="T115" fmla="*/ 16342427 h 717"/>
                  <a:gd name="T116" fmla="*/ 0 w 1144"/>
                  <a:gd name="T117" fmla="*/ 16342427 h 717"/>
                  <a:gd name="T118" fmla="*/ 0 w 1144"/>
                  <a:gd name="T119" fmla="*/ 16342427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Freeform 186"/>
              <p:cNvSpPr>
                <a:spLocks/>
              </p:cNvSpPr>
              <p:nvPr/>
            </p:nvSpPr>
            <p:spPr bwMode="auto">
              <a:xfrm>
                <a:off x="7177688" y="5793650"/>
                <a:ext cx="337414" cy="181870"/>
              </a:xfrm>
              <a:custGeom>
                <a:avLst/>
                <a:gdLst>
                  <a:gd name="T0" fmla="*/ 0 w 1144"/>
                  <a:gd name="T1" fmla="*/ 16342427 h 717"/>
                  <a:gd name="T2" fmla="*/ 0 w 1144"/>
                  <a:gd name="T3" fmla="*/ 16342427 h 717"/>
                  <a:gd name="T4" fmla="*/ 0 w 1144"/>
                  <a:gd name="T5" fmla="*/ 0 h 717"/>
                  <a:gd name="T6" fmla="*/ 0 w 1144"/>
                  <a:gd name="T7" fmla="*/ 16342427 h 717"/>
                  <a:gd name="T8" fmla="*/ 0 w 1144"/>
                  <a:gd name="T9" fmla="*/ 16342427 h 717"/>
                  <a:gd name="T10" fmla="*/ 0 w 1144"/>
                  <a:gd name="T11" fmla="*/ 16342427 h 717"/>
                  <a:gd name="T12" fmla="*/ 0 w 1144"/>
                  <a:gd name="T13" fmla="*/ 16342427 h 717"/>
                  <a:gd name="T14" fmla="*/ 0 w 1144"/>
                  <a:gd name="T15" fmla="*/ 16342427 h 717"/>
                  <a:gd name="T16" fmla="*/ 0 w 1144"/>
                  <a:gd name="T17" fmla="*/ 16342427 h 717"/>
                  <a:gd name="T18" fmla="*/ 0 w 1144"/>
                  <a:gd name="T19" fmla="*/ 16342427 h 717"/>
                  <a:gd name="T20" fmla="*/ 0 w 1144"/>
                  <a:gd name="T21" fmla="*/ 16342427 h 717"/>
                  <a:gd name="T22" fmla="*/ 0 w 1144"/>
                  <a:gd name="T23" fmla="*/ 16342427 h 717"/>
                  <a:gd name="T24" fmla="*/ 0 w 1144"/>
                  <a:gd name="T25" fmla="*/ 16342427 h 717"/>
                  <a:gd name="T26" fmla="*/ 0 w 1144"/>
                  <a:gd name="T27" fmla="*/ 16342427 h 717"/>
                  <a:gd name="T28" fmla="*/ 0 w 1144"/>
                  <a:gd name="T29" fmla="*/ 16342427 h 717"/>
                  <a:gd name="T30" fmla="*/ 0 w 1144"/>
                  <a:gd name="T31" fmla="*/ 16342427 h 717"/>
                  <a:gd name="T32" fmla="*/ 0 w 1144"/>
                  <a:gd name="T33" fmla="*/ 16342427 h 717"/>
                  <a:gd name="T34" fmla="*/ 0 w 1144"/>
                  <a:gd name="T35" fmla="*/ 16342427 h 717"/>
                  <a:gd name="T36" fmla="*/ 0 w 1144"/>
                  <a:gd name="T37" fmla="*/ 16342427 h 717"/>
                  <a:gd name="T38" fmla="*/ 0 w 1144"/>
                  <a:gd name="T39" fmla="*/ 16342427 h 717"/>
                  <a:gd name="T40" fmla="*/ 0 w 1144"/>
                  <a:gd name="T41" fmla="*/ 16342427 h 717"/>
                  <a:gd name="T42" fmla="*/ 0 w 1144"/>
                  <a:gd name="T43" fmla="*/ 16342427 h 717"/>
                  <a:gd name="T44" fmla="*/ 0 w 1144"/>
                  <a:gd name="T45" fmla="*/ 16342427 h 717"/>
                  <a:gd name="T46" fmla="*/ 0 w 1144"/>
                  <a:gd name="T47" fmla="*/ 16342427 h 717"/>
                  <a:gd name="T48" fmla="*/ 0 w 1144"/>
                  <a:gd name="T49" fmla="*/ 16342427 h 717"/>
                  <a:gd name="T50" fmla="*/ 0 w 1144"/>
                  <a:gd name="T51" fmla="*/ 16342427 h 717"/>
                  <a:gd name="T52" fmla="*/ 0 w 1144"/>
                  <a:gd name="T53" fmla="*/ 16342427 h 717"/>
                  <a:gd name="T54" fmla="*/ 0 w 1144"/>
                  <a:gd name="T55" fmla="*/ 16342427 h 717"/>
                  <a:gd name="T56" fmla="*/ 0 w 1144"/>
                  <a:gd name="T57" fmla="*/ 16342427 h 717"/>
                  <a:gd name="T58" fmla="*/ 0 w 1144"/>
                  <a:gd name="T59" fmla="*/ 16342427 h 717"/>
                  <a:gd name="T60" fmla="*/ 0 w 1144"/>
                  <a:gd name="T61" fmla="*/ 16342427 h 717"/>
                  <a:gd name="T62" fmla="*/ 0 w 1144"/>
                  <a:gd name="T63" fmla="*/ 16342427 h 717"/>
                  <a:gd name="T64" fmla="*/ 0 w 1144"/>
                  <a:gd name="T65" fmla="*/ 16342427 h 717"/>
                  <a:gd name="T66" fmla="*/ 0 w 1144"/>
                  <a:gd name="T67" fmla="*/ 16342427 h 717"/>
                  <a:gd name="T68" fmla="*/ 0 w 1144"/>
                  <a:gd name="T69" fmla="*/ 16342427 h 717"/>
                  <a:gd name="T70" fmla="*/ 0 w 1144"/>
                  <a:gd name="T71" fmla="*/ 16342427 h 717"/>
                  <a:gd name="T72" fmla="*/ 0 w 1144"/>
                  <a:gd name="T73" fmla="*/ 16342427 h 717"/>
                  <a:gd name="T74" fmla="*/ 0 w 1144"/>
                  <a:gd name="T75" fmla="*/ 16342427 h 717"/>
                  <a:gd name="T76" fmla="*/ 0 w 1144"/>
                  <a:gd name="T77" fmla="*/ 16342427 h 717"/>
                  <a:gd name="T78" fmla="*/ 0 w 1144"/>
                  <a:gd name="T79" fmla="*/ 16342427 h 717"/>
                  <a:gd name="T80" fmla="*/ 0 w 1144"/>
                  <a:gd name="T81" fmla="*/ 16342427 h 717"/>
                  <a:gd name="T82" fmla="*/ 0 w 1144"/>
                  <a:gd name="T83" fmla="*/ 16342427 h 717"/>
                  <a:gd name="T84" fmla="*/ 0 w 1144"/>
                  <a:gd name="T85" fmla="*/ 16342427 h 717"/>
                  <a:gd name="T86" fmla="*/ 0 w 1144"/>
                  <a:gd name="T87" fmla="*/ 16342427 h 717"/>
                  <a:gd name="T88" fmla="*/ 0 w 1144"/>
                  <a:gd name="T89" fmla="*/ 16342427 h 717"/>
                  <a:gd name="T90" fmla="*/ 0 w 1144"/>
                  <a:gd name="T91" fmla="*/ 16342427 h 717"/>
                  <a:gd name="T92" fmla="*/ 0 w 1144"/>
                  <a:gd name="T93" fmla="*/ 16342427 h 717"/>
                  <a:gd name="T94" fmla="*/ 0 w 1144"/>
                  <a:gd name="T95" fmla="*/ 16342427 h 717"/>
                  <a:gd name="T96" fmla="*/ 0 w 1144"/>
                  <a:gd name="T97" fmla="*/ 16342427 h 717"/>
                  <a:gd name="T98" fmla="*/ 0 w 1144"/>
                  <a:gd name="T99" fmla="*/ 16342427 h 717"/>
                  <a:gd name="T100" fmla="*/ 0 w 1144"/>
                  <a:gd name="T101" fmla="*/ 16342427 h 717"/>
                  <a:gd name="T102" fmla="*/ 0 w 1144"/>
                  <a:gd name="T103" fmla="*/ 16342427 h 717"/>
                  <a:gd name="T104" fmla="*/ 0 w 1144"/>
                  <a:gd name="T105" fmla="*/ 16342427 h 717"/>
                  <a:gd name="T106" fmla="*/ 0 w 1144"/>
                  <a:gd name="T107" fmla="*/ 16342427 h 717"/>
                  <a:gd name="T108" fmla="*/ 0 w 1144"/>
                  <a:gd name="T109" fmla="*/ 16342427 h 717"/>
                  <a:gd name="T110" fmla="*/ 0 w 1144"/>
                  <a:gd name="T111" fmla="*/ 16342427 h 717"/>
                  <a:gd name="T112" fmla="*/ 0 w 1144"/>
                  <a:gd name="T113" fmla="*/ 16342427 h 717"/>
                  <a:gd name="T114" fmla="*/ 0 w 1144"/>
                  <a:gd name="T115" fmla="*/ 16342427 h 717"/>
                  <a:gd name="T116" fmla="*/ 0 w 1144"/>
                  <a:gd name="T117" fmla="*/ 16342427 h 717"/>
                  <a:gd name="T118" fmla="*/ 0 w 1144"/>
                  <a:gd name="T119" fmla="*/ 16342427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Freeform 187"/>
              <p:cNvSpPr>
                <a:spLocks noEditPoints="1"/>
              </p:cNvSpPr>
              <p:nvPr/>
            </p:nvSpPr>
            <p:spPr bwMode="auto">
              <a:xfrm>
                <a:off x="6703181" y="5688277"/>
                <a:ext cx="308459" cy="235064"/>
              </a:xfrm>
              <a:custGeom>
                <a:avLst/>
                <a:gdLst>
                  <a:gd name="T0" fmla="*/ 25889263 w 1043"/>
                  <a:gd name="T1" fmla="*/ 16232841 h 928"/>
                  <a:gd name="T2" fmla="*/ 25889263 w 1043"/>
                  <a:gd name="T3" fmla="*/ 16232841 h 928"/>
                  <a:gd name="T4" fmla="*/ 25889263 w 1043"/>
                  <a:gd name="T5" fmla="*/ 16232841 h 928"/>
                  <a:gd name="T6" fmla="*/ 25889263 w 1043"/>
                  <a:gd name="T7" fmla="*/ 16232841 h 928"/>
                  <a:gd name="T8" fmla="*/ 25889263 w 1043"/>
                  <a:gd name="T9" fmla="*/ 16232841 h 928"/>
                  <a:gd name="T10" fmla="*/ 25889263 w 1043"/>
                  <a:gd name="T11" fmla="*/ 16232841 h 928"/>
                  <a:gd name="T12" fmla="*/ 25889263 w 1043"/>
                  <a:gd name="T13" fmla="*/ 16232841 h 928"/>
                  <a:gd name="T14" fmla="*/ 25889263 w 1043"/>
                  <a:gd name="T15" fmla="*/ 16232841 h 928"/>
                  <a:gd name="T16" fmla="*/ 25889263 w 1043"/>
                  <a:gd name="T17" fmla="*/ 16232841 h 928"/>
                  <a:gd name="T18" fmla="*/ 25889263 w 1043"/>
                  <a:gd name="T19" fmla="*/ 16232841 h 928"/>
                  <a:gd name="T20" fmla="*/ 25889263 w 1043"/>
                  <a:gd name="T21" fmla="*/ 16232841 h 928"/>
                  <a:gd name="T22" fmla="*/ 25889263 w 1043"/>
                  <a:gd name="T23" fmla="*/ 16232841 h 928"/>
                  <a:gd name="T24" fmla="*/ 25889263 w 1043"/>
                  <a:gd name="T25" fmla="*/ 16232841 h 928"/>
                  <a:gd name="T26" fmla="*/ 25889263 w 1043"/>
                  <a:gd name="T27" fmla="*/ 16232841 h 928"/>
                  <a:gd name="T28" fmla="*/ 25889263 w 1043"/>
                  <a:gd name="T29" fmla="*/ 16232841 h 928"/>
                  <a:gd name="T30" fmla="*/ 25889263 w 1043"/>
                  <a:gd name="T31" fmla="*/ 16232841 h 928"/>
                  <a:gd name="T32" fmla="*/ 25889263 w 1043"/>
                  <a:gd name="T33" fmla="*/ 16232841 h 928"/>
                  <a:gd name="T34" fmla="*/ 25889263 w 1043"/>
                  <a:gd name="T35" fmla="*/ 16232841 h 928"/>
                  <a:gd name="T36" fmla="*/ 25889263 w 1043"/>
                  <a:gd name="T37" fmla="*/ 16232841 h 928"/>
                  <a:gd name="T38" fmla="*/ 25889263 w 1043"/>
                  <a:gd name="T39" fmla="*/ 16232841 h 928"/>
                  <a:gd name="T40" fmla="*/ 25889263 w 1043"/>
                  <a:gd name="T41" fmla="*/ 16232841 h 928"/>
                  <a:gd name="T42" fmla="*/ 25889263 w 1043"/>
                  <a:gd name="T43" fmla="*/ 16232841 h 928"/>
                  <a:gd name="T44" fmla="*/ 25889263 w 1043"/>
                  <a:gd name="T45" fmla="*/ 16232841 h 928"/>
                  <a:gd name="T46" fmla="*/ 25889263 w 1043"/>
                  <a:gd name="T47" fmla="*/ 16232841 h 928"/>
                  <a:gd name="T48" fmla="*/ 25889263 w 1043"/>
                  <a:gd name="T49" fmla="*/ 16232841 h 928"/>
                  <a:gd name="T50" fmla="*/ 25889263 w 1043"/>
                  <a:gd name="T51" fmla="*/ 16232841 h 928"/>
                  <a:gd name="T52" fmla="*/ 25889263 w 1043"/>
                  <a:gd name="T53" fmla="*/ 16232841 h 928"/>
                  <a:gd name="T54" fmla="*/ 25889263 w 1043"/>
                  <a:gd name="T55" fmla="*/ 16232841 h 928"/>
                  <a:gd name="T56" fmla="*/ 25889263 w 1043"/>
                  <a:gd name="T57" fmla="*/ 16232841 h 928"/>
                  <a:gd name="T58" fmla="*/ 25889263 w 1043"/>
                  <a:gd name="T59" fmla="*/ 16232841 h 928"/>
                  <a:gd name="T60" fmla="*/ 25889263 w 1043"/>
                  <a:gd name="T61" fmla="*/ 16232841 h 928"/>
                  <a:gd name="T62" fmla="*/ 25889263 w 1043"/>
                  <a:gd name="T63" fmla="*/ 16232841 h 928"/>
                  <a:gd name="T64" fmla="*/ 25889263 w 1043"/>
                  <a:gd name="T65" fmla="*/ 16232841 h 928"/>
                  <a:gd name="T66" fmla="*/ 25889263 w 1043"/>
                  <a:gd name="T67" fmla="*/ 16232841 h 928"/>
                  <a:gd name="T68" fmla="*/ 25889263 w 1043"/>
                  <a:gd name="T69" fmla="*/ 16232841 h 928"/>
                  <a:gd name="T70" fmla="*/ 25889263 w 1043"/>
                  <a:gd name="T71" fmla="*/ 16232841 h 928"/>
                  <a:gd name="T72" fmla="*/ 25889263 w 1043"/>
                  <a:gd name="T73" fmla="*/ 16232841 h 928"/>
                  <a:gd name="T74" fmla="*/ 25889263 w 1043"/>
                  <a:gd name="T75" fmla="*/ 16232841 h 928"/>
                  <a:gd name="T76" fmla="*/ 25889263 w 1043"/>
                  <a:gd name="T77" fmla="*/ 16232841 h 928"/>
                  <a:gd name="T78" fmla="*/ 25889263 w 1043"/>
                  <a:gd name="T79" fmla="*/ 16232841 h 928"/>
                  <a:gd name="T80" fmla="*/ 25889263 w 1043"/>
                  <a:gd name="T81" fmla="*/ 16232841 h 928"/>
                  <a:gd name="T82" fmla="*/ 25889263 w 1043"/>
                  <a:gd name="T83" fmla="*/ 16232841 h 928"/>
                  <a:gd name="T84" fmla="*/ 25889263 w 1043"/>
                  <a:gd name="T85" fmla="*/ 16232841 h 928"/>
                  <a:gd name="T86" fmla="*/ 25889263 w 1043"/>
                  <a:gd name="T87" fmla="*/ 16232841 h 928"/>
                  <a:gd name="T88" fmla="*/ 25889263 w 1043"/>
                  <a:gd name="T89" fmla="*/ 16232841 h 928"/>
                  <a:gd name="T90" fmla="*/ 25889263 w 1043"/>
                  <a:gd name="T91" fmla="*/ 16232841 h 928"/>
                  <a:gd name="T92" fmla="*/ 25889263 w 1043"/>
                  <a:gd name="T93" fmla="*/ 16232841 h 928"/>
                  <a:gd name="T94" fmla="*/ 25889263 w 1043"/>
                  <a:gd name="T95" fmla="*/ 16232841 h 928"/>
                  <a:gd name="T96" fmla="*/ 25889263 w 1043"/>
                  <a:gd name="T97" fmla="*/ 16232841 h 928"/>
                  <a:gd name="T98" fmla="*/ 25889263 w 1043"/>
                  <a:gd name="T99" fmla="*/ 16232841 h 928"/>
                  <a:gd name="T100" fmla="*/ 25889263 w 1043"/>
                  <a:gd name="T101" fmla="*/ 16232841 h 928"/>
                  <a:gd name="T102" fmla="*/ 25889263 w 1043"/>
                  <a:gd name="T103" fmla="*/ 16232841 h 928"/>
                  <a:gd name="T104" fmla="*/ 25889263 w 1043"/>
                  <a:gd name="T105" fmla="*/ 16232841 h 928"/>
                  <a:gd name="T106" fmla="*/ 25889263 w 1043"/>
                  <a:gd name="T107" fmla="*/ 16232841 h 928"/>
                  <a:gd name="T108" fmla="*/ 25889263 w 1043"/>
                  <a:gd name="T109" fmla="*/ 16232841 h 928"/>
                  <a:gd name="T110" fmla="*/ 25889263 w 1043"/>
                  <a:gd name="T111" fmla="*/ 16232841 h 9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043" h="928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  <a:moveTo>
                      <a:pt x="527" y="755"/>
                    </a:moveTo>
                    <a:lnTo>
                      <a:pt x="527" y="728"/>
                    </a:lnTo>
                    <a:lnTo>
                      <a:pt x="570" y="735"/>
                    </a:lnTo>
                    <a:lnTo>
                      <a:pt x="600" y="748"/>
                    </a:lnTo>
                    <a:lnTo>
                      <a:pt x="561" y="758"/>
                    </a:lnTo>
                    <a:lnTo>
                      <a:pt x="527" y="755"/>
                    </a:lnTo>
                    <a:close/>
                    <a:moveTo>
                      <a:pt x="570" y="841"/>
                    </a:moveTo>
                    <a:lnTo>
                      <a:pt x="572" y="825"/>
                    </a:lnTo>
                    <a:lnTo>
                      <a:pt x="633" y="822"/>
                    </a:lnTo>
                    <a:lnTo>
                      <a:pt x="650" y="838"/>
                    </a:lnTo>
                    <a:lnTo>
                      <a:pt x="570" y="841"/>
                    </a:lnTo>
                    <a:close/>
                    <a:moveTo>
                      <a:pt x="904" y="905"/>
                    </a:moveTo>
                    <a:lnTo>
                      <a:pt x="888" y="902"/>
                    </a:lnTo>
                    <a:lnTo>
                      <a:pt x="888" y="886"/>
                    </a:lnTo>
                    <a:lnTo>
                      <a:pt x="861" y="885"/>
                    </a:lnTo>
                    <a:lnTo>
                      <a:pt x="831" y="858"/>
                    </a:lnTo>
                    <a:lnTo>
                      <a:pt x="808" y="854"/>
                    </a:lnTo>
                    <a:lnTo>
                      <a:pt x="782" y="837"/>
                    </a:lnTo>
                    <a:lnTo>
                      <a:pt x="779" y="821"/>
                    </a:lnTo>
                    <a:lnTo>
                      <a:pt x="756" y="819"/>
                    </a:lnTo>
                    <a:lnTo>
                      <a:pt x="732" y="834"/>
                    </a:lnTo>
                    <a:lnTo>
                      <a:pt x="728" y="819"/>
                    </a:lnTo>
                    <a:lnTo>
                      <a:pt x="713" y="833"/>
                    </a:lnTo>
                    <a:lnTo>
                      <a:pt x="693" y="811"/>
                    </a:lnTo>
                    <a:lnTo>
                      <a:pt x="657" y="807"/>
                    </a:lnTo>
                    <a:lnTo>
                      <a:pt x="646" y="819"/>
                    </a:lnTo>
                    <a:lnTo>
                      <a:pt x="743" y="855"/>
                    </a:lnTo>
                    <a:lnTo>
                      <a:pt x="799" y="862"/>
                    </a:lnTo>
                    <a:lnTo>
                      <a:pt x="904" y="928"/>
                    </a:lnTo>
                    <a:lnTo>
                      <a:pt x="904" y="905"/>
                    </a:lnTo>
                    <a:close/>
                    <a:moveTo>
                      <a:pt x="143" y="362"/>
                    </a:moveTo>
                    <a:lnTo>
                      <a:pt x="133" y="329"/>
                    </a:lnTo>
                    <a:lnTo>
                      <a:pt x="147" y="329"/>
                    </a:lnTo>
                    <a:lnTo>
                      <a:pt x="143" y="356"/>
                    </a:lnTo>
                    <a:lnTo>
                      <a:pt x="146" y="384"/>
                    </a:lnTo>
                    <a:lnTo>
                      <a:pt x="160" y="444"/>
                    </a:lnTo>
                    <a:lnTo>
                      <a:pt x="130" y="392"/>
                    </a:lnTo>
                    <a:lnTo>
                      <a:pt x="143" y="362"/>
                    </a:lnTo>
                    <a:close/>
                    <a:moveTo>
                      <a:pt x="173" y="315"/>
                    </a:moveTo>
                    <a:lnTo>
                      <a:pt x="183" y="345"/>
                    </a:lnTo>
                    <a:lnTo>
                      <a:pt x="208" y="360"/>
                    </a:lnTo>
                    <a:lnTo>
                      <a:pt x="212" y="372"/>
                    </a:lnTo>
                    <a:lnTo>
                      <a:pt x="178" y="360"/>
                    </a:lnTo>
                    <a:lnTo>
                      <a:pt x="159" y="354"/>
                    </a:lnTo>
                    <a:lnTo>
                      <a:pt x="173" y="315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Freeform 188"/>
              <p:cNvSpPr>
                <a:spLocks/>
              </p:cNvSpPr>
              <p:nvPr/>
            </p:nvSpPr>
            <p:spPr bwMode="auto">
              <a:xfrm>
                <a:off x="6703181" y="5688277"/>
                <a:ext cx="308459" cy="207200"/>
              </a:xfrm>
              <a:custGeom>
                <a:avLst/>
                <a:gdLst>
                  <a:gd name="T0" fmla="*/ 25889263 w 1043"/>
                  <a:gd name="T1" fmla="*/ 0 h 819"/>
                  <a:gd name="T2" fmla="*/ 25889263 w 1043"/>
                  <a:gd name="T3" fmla="*/ 0 h 819"/>
                  <a:gd name="T4" fmla="*/ 25889263 w 1043"/>
                  <a:gd name="T5" fmla="*/ 0 h 819"/>
                  <a:gd name="T6" fmla="*/ 25889263 w 1043"/>
                  <a:gd name="T7" fmla="*/ 0 h 819"/>
                  <a:gd name="T8" fmla="*/ 25889263 w 1043"/>
                  <a:gd name="T9" fmla="*/ 0 h 819"/>
                  <a:gd name="T10" fmla="*/ 25889263 w 1043"/>
                  <a:gd name="T11" fmla="*/ 0 h 819"/>
                  <a:gd name="T12" fmla="*/ 25889263 w 1043"/>
                  <a:gd name="T13" fmla="*/ 0 h 819"/>
                  <a:gd name="T14" fmla="*/ 25889263 w 1043"/>
                  <a:gd name="T15" fmla="*/ 0 h 819"/>
                  <a:gd name="T16" fmla="*/ 25889263 w 1043"/>
                  <a:gd name="T17" fmla="*/ 0 h 819"/>
                  <a:gd name="T18" fmla="*/ 25889263 w 1043"/>
                  <a:gd name="T19" fmla="*/ 0 h 819"/>
                  <a:gd name="T20" fmla="*/ 25889263 w 1043"/>
                  <a:gd name="T21" fmla="*/ 0 h 819"/>
                  <a:gd name="T22" fmla="*/ 25889263 w 1043"/>
                  <a:gd name="T23" fmla="*/ 0 h 819"/>
                  <a:gd name="T24" fmla="*/ 25889263 w 1043"/>
                  <a:gd name="T25" fmla="*/ 0 h 819"/>
                  <a:gd name="T26" fmla="*/ 25889263 w 1043"/>
                  <a:gd name="T27" fmla="*/ 0 h 819"/>
                  <a:gd name="T28" fmla="*/ 25889263 w 1043"/>
                  <a:gd name="T29" fmla="*/ 0 h 819"/>
                  <a:gd name="T30" fmla="*/ 25889263 w 1043"/>
                  <a:gd name="T31" fmla="*/ 0 h 819"/>
                  <a:gd name="T32" fmla="*/ 25889263 w 1043"/>
                  <a:gd name="T33" fmla="*/ 0 h 819"/>
                  <a:gd name="T34" fmla="*/ 25889263 w 1043"/>
                  <a:gd name="T35" fmla="*/ 0 h 819"/>
                  <a:gd name="T36" fmla="*/ 25889263 w 1043"/>
                  <a:gd name="T37" fmla="*/ 0 h 819"/>
                  <a:gd name="T38" fmla="*/ 25889263 w 1043"/>
                  <a:gd name="T39" fmla="*/ 0 h 819"/>
                  <a:gd name="T40" fmla="*/ 25889263 w 1043"/>
                  <a:gd name="T41" fmla="*/ 0 h 819"/>
                  <a:gd name="T42" fmla="*/ 25889263 w 1043"/>
                  <a:gd name="T43" fmla="*/ 0 h 819"/>
                  <a:gd name="T44" fmla="*/ 25889263 w 1043"/>
                  <a:gd name="T45" fmla="*/ 0 h 819"/>
                  <a:gd name="T46" fmla="*/ 25889263 w 1043"/>
                  <a:gd name="T47" fmla="*/ 0 h 819"/>
                  <a:gd name="T48" fmla="*/ 25889263 w 1043"/>
                  <a:gd name="T49" fmla="*/ 0 h 819"/>
                  <a:gd name="T50" fmla="*/ 25889263 w 1043"/>
                  <a:gd name="T51" fmla="*/ 0 h 819"/>
                  <a:gd name="T52" fmla="*/ 25889263 w 1043"/>
                  <a:gd name="T53" fmla="*/ 0 h 819"/>
                  <a:gd name="T54" fmla="*/ 25889263 w 1043"/>
                  <a:gd name="T55" fmla="*/ 0 h 819"/>
                  <a:gd name="T56" fmla="*/ 25889263 w 1043"/>
                  <a:gd name="T57" fmla="*/ 0 h 819"/>
                  <a:gd name="T58" fmla="*/ 25889263 w 1043"/>
                  <a:gd name="T59" fmla="*/ 0 h 819"/>
                  <a:gd name="T60" fmla="*/ 25889263 w 1043"/>
                  <a:gd name="T61" fmla="*/ 0 h 819"/>
                  <a:gd name="T62" fmla="*/ 25889263 w 1043"/>
                  <a:gd name="T63" fmla="*/ 0 h 819"/>
                  <a:gd name="T64" fmla="*/ 25889263 w 1043"/>
                  <a:gd name="T65" fmla="*/ 0 h 819"/>
                  <a:gd name="T66" fmla="*/ 25889263 w 1043"/>
                  <a:gd name="T67" fmla="*/ 0 h 819"/>
                  <a:gd name="T68" fmla="*/ 25889263 w 1043"/>
                  <a:gd name="T69" fmla="*/ 0 h 819"/>
                  <a:gd name="T70" fmla="*/ 25889263 w 1043"/>
                  <a:gd name="T71" fmla="*/ 0 h 819"/>
                  <a:gd name="T72" fmla="*/ 25889263 w 1043"/>
                  <a:gd name="T73" fmla="*/ 0 h 819"/>
                  <a:gd name="T74" fmla="*/ 25889263 w 1043"/>
                  <a:gd name="T75" fmla="*/ 0 h 819"/>
                  <a:gd name="T76" fmla="*/ 25889263 w 1043"/>
                  <a:gd name="T77" fmla="*/ 0 h 819"/>
                  <a:gd name="T78" fmla="*/ 25889263 w 1043"/>
                  <a:gd name="T79" fmla="*/ 0 h 819"/>
                  <a:gd name="T80" fmla="*/ 25889263 w 1043"/>
                  <a:gd name="T81" fmla="*/ 0 h 819"/>
                  <a:gd name="T82" fmla="*/ 25889263 w 1043"/>
                  <a:gd name="T83" fmla="*/ 0 h 819"/>
                  <a:gd name="T84" fmla="*/ 25889263 w 1043"/>
                  <a:gd name="T85" fmla="*/ 0 h 819"/>
                  <a:gd name="T86" fmla="*/ 25889263 w 1043"/>
                  <a:gd name="T87" fmla="*/ 0 h 819"/>
                  <a:gd name="T88" fmla="*/ 25889263 w 1043"/>
                  <a:gd name="T89" fmla="*/ 0 h 819"/>
                  <a:gd name="T90" fmla="*/ 0 w 1043"/>
                  <a:gd name="T91" fmla="*/ 0 h 819"/>
                  <a:gd name="T92" fmla="*/ 25889263 w 1043"/>
                  <a:gd name="T93" fmla="*/ 0 h 819"/>
                  <a:gd name="T94" fmla="*/ 25889263 w 1043"/>
                  <a:gd name="T95" fmla="*/ 0 h 819"/>
                  <a:gd name="T96" fmla="*/ 25889263 w 1043"/>
                  <a:gd name="T97" fmla="*/ 0 h 819"/>
                  <a:gd name="T98" fmla="*/ 25889263 w 1043"/>
                  <a:gd name="T99" fmla="*/ 0 h 819"/>
                  <a:gd name="T100" fmla="*/ 25889263 w 1043"/>
                  <a:gd name="T101" fmla="*/ 0 h 819"/>
                  <a:gd name="T102" fmla="*/ 25889263 w 1043"/>
                  <a:gd name="T103" fmla="*/ 0 h 819"/>
                  <a:gd name="T104" fmla="*/ 25889263 w 1043"/>
                  <a:gd name="T105" fmla="*/ 0 h 819"/>
                  <a:gd name="T106" fmla="*/ 25889263 w 1043"/>
                  <a:gd name="T107" fmla="*/ 0 h 819"/>
                  <a:gd name="T108" fmla="*/ 25889263 w 1043"/>
                  <a:gd name="T109" fmla="*/ 0 h 819"/>
                  <a:gd name="T110" fmla="*/ 25889263 w 1043"/>
                  <a:gd name="T111" fmla="*/ 0 h 819"/>
                  <a:gd name="T112" fmla="*/ 25889263 w 1043"/>
                  <a:gd name="T113" fmla="*/ 0 h 819"/>
                  <a:gd name="T114" fmla="*/ 25889263 w 1043"/>
                  <a:gd name="T115" fmla="*/ 0 h 819"/>
                  <a:gd name="T116" fmla="*/ 25889263 w 1043"/>
                  <a:gd name="T117" fmla="*/ 0 h 8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43" h="819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</a:path>
                </a:pathLst>
              </a:custGeom>
              <a:solidFill>
                <a:srgbClr val="3E6FD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Freeform 189"/>
              <p:cNvSpPr>
                <a:spLocks/>
              </p:cNvSpPr>
              <p:nvPr/>
            </p:nvSpPr>
            <p:spPr bwMode="auto">
              <a:xfrm>
                <a:off x="6859183" y="5872680"/>
                <a:ext cx="21864" cy="7599"/>
              </a:xfrm>
              <a:custGeom>
                <a:avLst/>
                <a:gdLst>
                  <a:gd name="T0" fmla="*/ 0 w 73"/>
                  <a:gd name="T1" fmla="*/ 16232731 h 30"/>
                  <a:gd name="T2" fmla="*/ 0 w 73"/>
                  <a:gd name="T3" fmla="*/ 0 h 30"/>
                  <a:gd name="T4" fmla="*/ 26911289 w 73"/>
                  <a:gd name="T5" fmla="*/ 16232731 h 30"/>
                  <a:gd name="T6" fmla="*/ 26911289 w 73"/>
                  <a:gd name="T7" fmla="*/ 16232731 h 30"/>
                  <a:gd name="T8" fmla="*/ 26911289 w 73"/>
                  <a:gd name="T9" fmla="*/ 16232731 h 30"/>
                  <a:gd name="T10" fmla="*/ 0 w 73"/>
                  <a:gd name="T11" fmla="*/ 16232731 h 30"/>
                  <a:gd name="T12" fmla="*/ 0 w 73"/>
                  <a:gd name="T13" fmla="*/ 16232731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30">
                    <a:moveTo>
                      <a:pt x="0" y="27"/>
                    </a:moveTo>
                    <a:lnTo>
                      <a:pt x="0" y="0"/>
                    </a:lnTo>
                    <a:lnTo>
                      <a:pt x="43" y="7"/>
                    </a:lnTo>
                    <a:lnTo>
                      <a:pt x="73" y="20"/>
                    </a:lnTo>
                    <a:lnTo>
                      <a:pt x="34" y="30"/>
                    </a:lnTo>
                    <a:lnTo>
                      <a:pt x="0" y="2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" name="Freeform 190"/>
              <p:cNvSpPr>
                <a:spLocks/>
              </p:cNvSpPr>
              <p:nvPr/>
            </p:nvSpPr>
            <p:spPr bwMode="auto">
              <a:xfrm>
                <a:off x="6872184" y="5896490"/>
                <a:ext cx="23637" cy="4559"/>
              </a:xfrm>
              <a:custGeom>
                <a:avLst/>
                <a:gdLst>
                  <a:gd name="T0" fmla="*/ 0 w 80"/>
                  <a:gd name="T1" fmla="*/ 0 h 19"/>
                  <a:gd name="T2" fmla="*/ 25752807 w 80"/>
                  <a:gd name="T3" fmla="*/ 0 h 19"/>
                  <a:gd name="T4" fmla="*/ 25752807 w 80"/>
                  <a:gd name="T5" fmla="*/ 0 h 19"/>
                  <a:gd name="T6" fmla="*/ 25752807 w 80"/>
                  <a:gd name="T7" fmla="*/ 0 h 19"/>
                  <a:gd name="T8" fmla="*/ 0 w 80"/>
                  <a:gd name="T9" fmla="*/ 0 h 19"/>
                  <a:gd name="T10" fmla="*/ 0 w 80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" h="19">
                    <a:moveTo>
                      <a:pt x="0" y="19"/>
                    </a:moveTo>
                    <a:lnTo>
                      <a:pt x="2" y="3"/>
                    </a:lnTo>
                    <a:lnTo>
                      <a:pt x="63" y="0"/>
                    </a:lnTo>
                    <a:lnTo>
                      <a:pt x="80" y="16"/>
                    </a:lnTo>
                    <a:lnTo>
                      <a:pt x="0" y="19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Freeform 191"/>
              <p:cNvSpPr>
                <a:spLocks/>
              </p:cNvSpPr>
              <p:nvPr/>
            </p:nvSpPr>
            <p:spPr bwMode="auto">
              <a:xfrm>
                <a:off x="6894638" y="5892438"/>
                <a:ext cx="75637" cy="30903"/>
              </a:xfrm>
              <a:custGeom>
                <a:avLst/>
                <a:gdLst>
                  <a:gd name="T0" fmla="*/ 0 w 258"/>
                  <a:gd name="T1" fmla="*/ 16632965 h 121"/>
                  <a:gd name="T2" fmla="*/ 0 w 258"/>
                  <a:gd name="T3" fmla="*/ 16632965 h 121"/>
                  <a:gd name="T4" fmla="*/ 0 w 258"/>
                  <a:gd name="T5" fmla="*/ 16632965 h 121"/>
                  <a:gd name="T6" fmla="*/ 0 w 258"/>
                  <a:gd name="T7" fmla="*/ 16632965 h 121"/>
                  <a:gd name="T8" fmla="*/ 0 w 258"/>
                  <a:gd name="T9" fmla="*/ 16632965 h 121"/>
                  <a:gd name="T10" fmla="*/ 0 w 258"/>
                  <a:gd name="T11" fmla="*/ 16632965 h 121"/>
                  <a:gd name="T12" fmla="*/ 0 w 258"/>
                  <a:gd name="T13" fmla="*/ 16632965 h 121"/>
                  <a:gd name="T14" fmla="*/ 0 w 258"/>
                  <a:gd name="T15" fmla="*/ 16632965 h 121"/>
                  <a:gd name="T16" fmla="*/ 0 w 258"/>
                  <a:gd name="T17" fmla="*/ 16632965 h 121"/>
                  <a:gd name="T18" fmla="*/ 0 w 258"/>
                  <a:gd name="T19" fmla="*/ 16632965 h 121"/>
                  <a:gd name="T20" fmla="*/ 0 w 258"/>
                  <a:gd name="T21" fmla="*/ 16632965 h 121"/>
                  <a:gd name="T22" fmla="*/ 0 w 258"/>
                  <a:gd name="T23" fmla="*/ 16632965 h 121"/>
                  <a:gd name="T24" fmla="*/ 0 w 258"/>
                  <a:gd name="T25" fmla="*/ 16632965 h 121"/>
                  <a:gd name="T26" fmla="*/ 0 w 258"/>
                  <a:gd name="T27" fmla="*/ 0 h 121"/>
                  <a:gd name="T28" fmla="*/ 0 w 258"/>
                  <a:gd name="T29" fmla="*/ 16632965 h 121"/>
                  <a:gd name="T30" fmla="*/ 0 w 258"/>
                  <a:gd name="T31" fmla="*/ 16632965 h 121"/>
                  <a:gd name="T32" fmla="*/ 0 w 258"/>
                  <a:gd name="T33" fmla="*/ 16632965 h 121"/>
                  <a:gd name="T34" fmla="*/ 0 w 258"/>
                  <a:gd name="T35" fmla="*/ 16632965 h 121"/>
                  <a:gd name="T36" fmla="*/ 0 w 258"/>
                  <a:gd name="T37" fmla="*/ 16632965 h 121"/>
                  <a:gd name="T38" fmla="*/ 0 w 258"/>
                  <a:gd name="T39" fmla="*/ 16632965 h 1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8" h="121">
                    <a:moveTo>
                      <a:pt x="258" y="98"/>
                    </a:moveTo>
                    <a:lnTo>
                      <a:pt x="242" y="95"/>
                    </a:lnTo>
                    <a:lnTo>
                      <a:pt x="242" y="79"/>
                    </a:lnTo>
                    <a:lnTo>
                      <a:pt x="215" y="78"/>
                    </a:lnTo>
                    <a:lnTo>
                      <a:pt x="185" y="51"/>
                    </a:lnTo>
                    <a:lnTo>
                      <a:pt x="162" y="47"/>
                    </a:lnTo>
                    <a:lnTo>
                      <a:pt x="136" y="30"/>
                    </a:lnTo>
                    <a:lnTo>
                      <a:pt x="133" y="14"/>
                    </a:lnTo>
                    <a:lnTo>
                      <a:pt x="110" y="12"/>
                    </a:lnTo>
                    <a:lnTo>
                      <a:pt x="86" y="27"/>
                    </a:lnTo>
                    <a:lnTo>
                      <a:pt x="82" y="12"/>
                    </a:lnTo>
                    <a:lnTo>
                      <a:pt x="67" y="26"/>
                    </a:lnTo>
                    <a:lnTo>
                      <a:pt x="47" y="4"/>
                    </a:lnTo>
                    <a:lnTo>
                      <a:pt x="11" y="0"/>
                    </a:lnTo>
                    <a:lnTo>
                      <a:pt x="0" y="12"/>
                    </a:lnTo>
                    <a:lnTo>
                      <a:pt x="97" y="48"/>
                    </a:lnTo>
                    <a:lnTo>
                      <a:pt x="153" y="55"/>
                    </a:lnTo>
                    <a:lnTo>
                      <a:pt x="258" y="121"/>
                    </a:lnTo>
                    <a:lnTo>
                      <a:pt x="258" y="98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Freeform 192"/>
              <p:cNvSpPr>
                <a:spLocks/>
              </p:cNvSpPr>
              <p:nvPr/>
            </p:nvSpPr>
            <p:spPr bwMode="auto">
              <a:xfrm>
                <a:off x="6742182" y="5771360"/>
                <a:ext cx="8864" cy="29383"/>
              </a:xfrm>
              <a:custGeom>
                <a:avLst/>
                <a:gdLst>
                  <a:gd name="T0" fmla="*/ 25753761 w 30"/>
                  <a:gd name="T1" fmla="*/ 16712284 h 115"/>
                  <a:gd name="T2" fmla="*/ 25753761 w 30"/>
                  <a:gd name="T3" fmla="*/ 0 h 115"/>
                  <a:gd name="T4" fmla="*/ 25753761 w 30"/>
                  <a:gd name="T5" fmla="*/ 0 h 115"/>
                  <a:gd name="T6" fmla="*/ 25753761 w 30"/>
                  <a:gd name="T7" fmla="*/ 16712284 h 115"/>
                  <a:gd name="T8" fmla="*/ 25753761 w 30"/>
                  <a:gd name="T9" fmla="*/ 16712284 h 115"/>
                  <a:gd name="T10" fmla="*/ 25753761 w 30"/>
                  <a:gd name="T11" fmla="*/ 16712284 h 115"/>
                  <a:gd name="T12" fmla="*/ 0 w 30"/>
                  <a:gd name="T13" fmla="*/ 16712284 h 115"/>
                  <a:gd name="T14" fmla="*/ 25753761 w 30"/>
                  <a:gd name="T15" fmla="*/ 16712284 h 115"/>
                  <a:gd name="T16" fmla="*/ 25753761 w 30"/>
                  <a:gd name="T17" fmla="*/ 16712284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15">
                    <a:moveTo>
                      <a:pt x="13" y="33"/>
                    </a:moveTo>
                    <a:lnTo>
                      <a:pt x="3" y="0"/>
                    </a:lnTo>
                    <a:lnTo>
                      <a:pt x="17" y="0"/>
                    </a:lnTo>
                    <a:lnTo>
                      <a:pt x="13" y="27"/>
                    </a:lnTo>
                    <a:lnTo>
                      <a:pt x="16" y="55"/>
                    </a:lnTo>
                    <a:lnTo>
                      <a:pt x="30" y="115"/>
                    </a:lnTo>
                    <a:lnTo>
                      <a:pt x="0" y="63"/>
                    </a:lnTo>
                    <a:lnTo>
                      <a:pt x="13" y="33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Freeform 193"/>
              <p:cNvSpPr>
                <a:spLocks/>
              </p:cNvSpPr>
              <p:nvPr/>
            </p:nvSpPr>
            <p:spPr bwMode="auto">
              <a:xfrm>
                <a:off x="6750455" y="5767813"/>
                <a:ext cx="15364" cy="14691"/>
              </a:xfrm>
              <a:custGeom>
                <a:avLst/>
                <a:gdLst>
                  <a:gd name="T0" fmla="*/ 0 w 53"/>
                  <a:gd name="T1" fmla="*/ 0 h 57"/>
                  <a:gd name="T2" fmla="*/ 0 w 53"/>
                  <a:gd name="T3" fmla="*/ 17138469 h 57"/>
                  <a:gd name="T4" fmla="*/ 0 w 53"/>
                  <a:gd name="T5" fmla="*/ 17138469 h 57"/>
                  <a:gd name="T6" fmla="*/ 0 w 53"/>
                  <a:gd name="T7" fmla="*/ 17138469 h 57"/>
                  <a:gd name="T8" fmla="*/ 0 w 53"/>
                  <a:gd name="T9" fmla="*/ 17138469 h 57"/>
                  <a:gd name="T10" fmla="*/ 0 w 53"/>
                  <a:gd name="T11" fmla="*/ 17138469 h 57"/>
                  <a:gd name="T12" fmla="*/ 0 w 53"/>
                  <a:gd name="T13" fmla="*/ 0 h 57"/>
                  <a:gd name="T14" fmla="*/ 0 w 53"/>
                  <a:gd name="T15" fmla="*/ 0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57">
                    <a:moveTo>
                      <a:pt x="14" y="0"/>
                    </a:moveTo>
                    <a:lnTo>
                      <a:pt x="24" y="30"/>
                    </a:lnTo>
                    <a:lnTo>
                      <a:pt x="49" y="45"/>
                    </a:lnTo>
                    <a:lnTo>
                      <a:pt x="53" y="57"/>
                    </a:lnTo>
                    <a:lnTo>
                      <a:pt x="19" y="45"/>
                    </a:lnTo>
                    <a:lnTo>
                      <a:pt x="0" y="39"/>
                    </a:lnTo>
                    <a:lnTo>
                      <a:pt x="1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Freeform 194"/>
              <p:cNvSpPr>
                <a:spLocks/>
              </p:cNvSpPr>
              <p:nvPr/>
            </p:nvSpPr>
            <p:spPr bwMode="auto">
              <a:xfrm>
                <a:off x="5609394" y="4269790"/>
                <a:ext cx="317323" cy="215813"/>
              </a:xfrm>
              <a:custGeom>
                <a:avLst/>
                <a:gdLst>
                  <a:gd name="T0" fmla="*/ 25887701 w 1073"/>
                  <a:gd name="T1" fmla="*/ 16232836 h 852"/>
                  <a:gd name="T2" fmla="*/ 25887701 w 1073"/>
                  <a:gd name="T3" fmla="*/ 16232836 h 852"/>
                  <a:gd name="T4" fmla="*/ 0 w 1073"/>
                  <a:gd name="T5" fmla="*/ 16232836 h 852"/>
                  <a:gd name="T6" fmla="*/ 25887701 w 1073"/>
                  <a:gd name="T7" fmla="*/ 16232836 h 852"/>
                  <a:gd name="T8" fmla="*/ 25887701 w 1073"/>
                  <a:gd name="T9" fmla="*/ 16232836 h 852"/>
                  <a:gd name="T10" fmla="*/ 25887701 w 1073"/>
                  <a:gd name="T11" fmla="*/ 16232836 h 852"/>
                  <a:gd name="T12" fmla="*/ 25887701 w 1073"/>
                  <a:gd name="T13" fmla="*/ 16232836 h 852"/>
                  <a:gd name="T14" fmla="*/ 25887701 w 1073"/>
                  <a:gd name="T15" fmla="*/ 16232836 h 852"/>
                  <a:gd name="T16" fmla="*/ 25887701 w 1073"/>
                  <a:gd name="T17" fmla="*/ 16232836 h 852"/>
                  <a:gd name="T18" fmla="*/ 25887701 w 1073"/>
                  <a:gd name="T19" fmla="*/ 16232836 h 852"/>
                  <a:gd name="T20" fmla="*/ 25887701 w 1073"/>
                  <a:gd name="T21" fmla="*/ 16232836 h 852"/>
                  <a:gd name="T22" fmla="*/ 25887701 w 1073"/>
                  <a:gd name="T23" fmla="*/ 16232836 h 852"/>
                  <a:gd name="T24" fmla="*/ 25887701 w 1073"/>
                  <a:gd name="T25" fmla="*/ 16232836 h 852"/>
                  <a:gd name="T26" fmla="*/ 25887701 w 1073"/>
                  <a:gd name="T27" fmla="*/ 16232836 h 852"/>
                  <a:gd name="T28" fmla="*/ 25887701 w 1073"/>
                  <a:gd name="T29" fmla="*/ 16232836 h 852"/>
                  <a:gd name="T30" fmla="*/ 25887701 w 1073"/>
                  <a:gd name="T31" fmla="*/ 16232836 h 852"/>
                  <a:gd name="T32" fmla="*/ 25887701 w 1073"/>
                  <a:gd name="T33" fmla="*/ 16232836 h 852"/>
                  <a:gd name="T34" fmla="*/ 25887701 w 1073"/>
                  <a:gd name="T35" fmla="*/ 16232836 h 852"/>
                  <a:gd name="T36" fmla="*/ 25887701 w 1073"/>
                  <a:gd name="T37" fmla="*/ 16232836 h 852"/>
                  <a:gd name="T38" fmla="*/ 25887701 w 1073"/>
                  <a:gd name="T39" fmla="*/ 16232836 h 852"/>
                  <a:gd name="T40" fmla="*/ 25887701 w 1073"/>
                  <a:gd name="T41" fmla="*/ 16232836 h 852"/>
                  <a:gd name="T42" fmla="*/ 25887701 w 1073"/>
                  <a:gd name="T43" fmla="*/ 16232836 h 852"/>
                  <a:gd name="T44" fmla="*/ 25887701 w 1073"/>
                  <a:gd name="T45" fmla="*/ 16232836 h 852"/>
                  <a:gd name="T46" fmla="*/ 25887701 w 1073"/>
                  <a:gd name="T47" fmla="*/ 16232836 h 852"/>
                  <a:gd name="T48" fmla="*/ 25887701 w 1073"/>
                  <a:gd name="T49" fmla="*/ 16232836 h 852"/>
                  <a:gd name="T50" fmla="*/ 25887701 w 1073"/>
                  <a:gd name="T51" fmla="*/ 16232836 h 852"/>
                  <a:gd name="T52" fmla="*/ 25887701 w 1073"/>
                  <a:gd name="T53" fmla="*/ 16232836 h 852"/>
                  <a:gd name="T54" fmla="*/ 25887701 w 1073"/>
                  <a:gd name="T55" fmla="*/ 16232836 h 852"/>
                  <a:gd name="T56" fmla="*/ 25887701 w 1073"/>
                  <a:gd name="T57" fmla="*/ 16232836 h 852"/>
                  <a:gd name="T58" fmla="*/ 25887701 w 1073"/>
                  <a:gd name="T59" fmla="*/ 16232836 h 852"/>
                  <a:gd name="T60" fmla="*/ 25887701 w 1073"/>
                  <a:gd name="T61" fmla="*/ 16232836 h 852"/>
                  <a:gd name="T62" fmla="*/ 25887701 w 1073"/>
                  <a:gd name="T63" fmla="*/ 16232836 h 852"/>
                  <a:gd name="T64" fmla="*/ 25887701 w 1073"/>
                  <a:gd name="T65" fmla="*/ 16232836 h 852"/>
                  <a:gd name="T66" fmla="*/ 25887701 w 1073"/>
                  <a:gd name="T67" fmla="*/ 16232836 h 852"/>
                  <a:gd name="T68" fmla="*/ 25887701 w 1073"/>
                  <a:gd name="T69" fmla="*/ 16232836 h 852"/>
                  <a:gd name="T70" fmla="*/ 25887701 w 1073"/>
                  <a:gd name="T71" fmla="*/ 16232836 h 852"/>
                  <a:gd name="T72" fmla="*/ 25887701 w 1073"/>
                  <a:gd name="T73" fmla="*/ 16232836 h 852"/>
                  <a:gd name="T74" fmla="*/ 25887701 w 1073"/>
                  <a:gd name="T75" fmla="*/ 16232836 h 852"/>
                  <a:gd name="T76" fmla="*/ 25887701 w 1073"/>
                  <a:gd name="T77" fmla="*/ 16232836 h 852"/>
                  <a:gd name="T78" fmla="*/ 25887701 w 1073"/>
                  <a:gd name="T79" fmla="*/ 16232836 h 852"/>
                  <a:gd name="T80" fmla="*/ 25887701 w 1073"/>
                  <a:gd name="T81" fmla="*/ 16232836 h 852"/>
                  <a:gd name="T82" fmla="*/ 25887701 w 1073"/>
                  <a:gd name="T83" fmla="*/ 16232836 h 852"/>
                  <a:gd name="T84" fmla="*/ 25887701 w 1073"/>
                  <a:gd name="T85" fmla="*/ 16232836 h 852"/>
                  <a:gd name="T86" fmla="*/ 25887701 w 1073"/>
                  <a:gd name="T87" fmla="*/ 16232836 h 852"/>
                  <a:gd name="T88" fmla="*/ 25887701 w 1073"/>
                  <a:gd name="T89" fmla="*/ 16232836 h 852"/>
                  <a:gd name="T90" fmla="*/ 25887701 w 1073"/>
                  <a:gd name="T91" fmla="*/ 16232836 h 852"/>
                  <a:gd name="T92" fmla="*/ 25887701 w 1073"/>
                  <a:gd name="T93" fmla="*/ 16232836 h 852"/>
                  <a:gd name="T94" fmla="*/ 25887701 w 1073"/>
                  <a:gd name="T95" fmla="*/ 16232836 h 852"/>
                  <a:gd name="T96" fmla="*/ 25887701 w 1073"/>
                  <a:gd name="T97" fmla="*/ 16232836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Freeform 195"/>
              <p:cNvSpPr>
                <a:spLocks/>
              </p:cNvSpPr>
              <p:nvPr/>
            </p:nvSpPr>
            <p:spPr bwMode="auto">
              <a:xfrm>
                <a:off x="5609394" y="4269790"/>
                <a:ext cx="317323" cy="215813"/>
              </a:xfrm>
              <a:custGeom>
                <a:avLst/>
                <a:gdLst>
                  <a:gd name="T0" fmla="*/ 25887701 w 1073"/>
                  <a:gd name="T1" fmla="*/ 16232836 h 852"/>
                  <a:gd name="T2" fmla="*/ 25887701 w 1073"/>
                  <a:gd name="T3" fmla="*/ 16232836 h 852"/>
                  <a:gd name="T4" fmla="*/ 0 w 1073"/>
                  <a:gd name="T5" fmla="*/ 16232836 h 852"/>
                  <a:gd name="T6" fmla="*/ 25887701 w 1073"/>
                  <a:gd name="T7" fmla="*/ 16232836 h 852"/>
                  <a:gd name="T8" fmla="*/ 25887701 w 1073"/>
                  <a:gd name="T9" fmla="*/ 16232836 h 852"/>
                  <a:gd name="T10" fmla="*/ 25887701 w 1073"/>
                  <a:gd name="T11" fmla="*/ 16232836 h 852"/>
                  <a:gd name="T12" fmla="*/ 25887701 w 1073"/>
                  <a:gd name="T13" fmla="*/ 16232836 h 852"/>
                  <a:gd name="T14" fmla="*/ 25887701 w 1073"/>
                  <a:gd name="T15" fmla="*/ 16232836 h 852"/>
                  <a:gd name="T16" fmla="*/ 25887701 w 1073"/>
                  <a:gd name="T17" fmla="*/ 16232836 h 852"/>
                  <a:gd name="T18" fmla="*/ 25887701 w 1073"/>
                  <a:gd name="T19" fmla="*/ 16232836 h 852"/>
                  <a:gd name="T20" fmla="*/ 25887701 w 1073"/>
                  <a:gd name="T21" fmla="*/ 16232836 h 852"/>
                  <a:gd name="T22" fmla="*/ 25887701 w 1073"/>
                  <a:gd name="T23" fmla="*/ 16232836 h 852"/>
                  <a:gd name="T24" fmla="*/ 25887701 w 1073"/>
                  <a:gd name="T25" fmla="*/ 16232836 h 852"/>
                  <a:gd name="T26" fmla="*/ 25887701 w 1073"/>
                  <a:gd name="T27" fmla="*/ 16232836 h 852"/>
                  <a:gd name="T28" fmla="*/ 25887701 w 1073"/>
                  <a:gd name="T29" fmla="*/ 16232836 h 852"/>
                  <a:gd name="T30" fmla="*/ 25887701 w 1073"/>
                  <a:gd name="T31" fmla="*/ 16232836 h 852"/>
                  <a:gd name="T32" fmla="*/ 25887701 w 1073"/>
                  <a:gd name="T33" fmla="*/ 16232836 h 852"/>
                  <a:gd name="T34" fmla="*/ 25887701 w 1073"/>
                  <a:gd name="T35" fmla="*/ 16232836 h 852"/>
                  <a:gd name="T36" fmla="*/ 25887701 w 1073"/>
                  <a:gd name="T37" fmla="*/ 16232836 h 852"/>
                  <a:gd name="T38" fmla="*/ 25887701 w 1073"/>
                  <a:gd name="T39" fmla="*/ 16232836 h 852"/>
                  <a:gd name="T40" fmla="*/ 25887701 w 1073"/>
                  <a:gd name="T41" fmla="*/ 16232836 h 852"/>
                  <a:gd name="T42" fmla="*/ 25887701 w 1073"/>
                  <a:gd name="T43" fmla="*/ 16232836 h 852"/>
                  <a:gd name="T44" fmla="*/ 25887701 w 1073"/>
                  <a:gd name="T45" fmla="*/ 16232836 h 852"/>
                  <a:gd name="T46" fmla="*/ 25887701 w 1073"/>
                  <a:gd name="T47" fmla="*/ 16232836 h 852"/>
                  <a:gd name="T48" fmla="*/ 25887701 w 1073"/>
                  <a:gd name="T49" fmla="*/ 16232836 h 852"/>
                  <a:gd name="T50" fmla="*/ 25887701 w 1073"/>
                  <a:gd name="T51" fmla="*/ 16232836 h 852"/>
                  <a:gd name="T52" fmla="*/ 25887701 w 1073"/>
                  <a:gd name="T53" fmla="*/ 16232836 h 852"/>
                  <a:gd name="T54" fmla="*/ 25887701 w 1073"/>
                  <a:gd name="T55" fmla="*/ 16232836 h 852"/>
                  <a:gd name="T56" fmla="*/ 25887701 w 1073"/>
                  <a:gd name="T57" fmla="*/ 16232836 h 852"/>
                  <a:gd name="T58" fmla="*/ 25887701 w 1073"/>
                  <a:gd name="T59" fmla="*/ 16232836 h 852"/>
                  <a:gd name="T60" fmla="*/ 25887701 w 1073"/>
                  <a:gd name="T61" fmla="*/ 16232836 h 852"/>
                  <a:gd name="T62" fmla="*/ 25887701 w 1073"/>
                  <a:gd name="T63" fmla="*/ 16232836 h 852"/>
                  <a:gd name="T64" fmla="*/ 25887701 w 1073"/>
                  <a:gd name="T65" fmla="*/ 16232836 h 852"/>
                  <a:gd name="T66" fmla="*/ 25887701 w 1073"/>
                  <a:gd name="T67" fmla="*/ 16232836 h 852"/>
                  <a:gd name="T68" fmla="*/ 25887701 w 1073"/>
                  <a:gd name="T69" fmla="*/ 16232836 h 852"/>
                  <a:gd name="T70" fmla="*/ 25887701 w 1073"/>
                  <a:gd name="T71" fmla="*/ 16232836 h 852"/>
                  <a:gd name="T72" fmla="*/ 25887701 w 1073"/>
                  <a:gd name="T73" fmla="*/ 16232836 h 852"/>
                  <a:gd name="T74" fmla="*/ 25887701 w 1073"/>
                  <a:gd name="T75" fmla="*/ 16232836 h 852"/>
                  <a:gd name="T76" fmla="*/ 25887701 w 1073"/>
                  <a:gd name="T77" fmla="*/ 16232836 h 852"/>
                  <a:gd name="T78" fmla="*/ 25887701 w 1073"/>
                  <a:gd name="T79" fmla="*/ 16232836 h 852"/>
                  <a:gd name="T80" fmla="*/ 25887701 w 1073"/>
                  <a:gd name="T81" fmla="*/ 16232836 h 852"/>
                  <a:gd name="T82" fmla="*/ 25887701 w 1073"/>
                  <a:gd name="T83" fmla="*/ 16232836 h 852"/>
                  <a:gd name="T84" fmla="*/ 25887701 w 1073"/>
                  <a:gd name="T85" fmla="*/ 16232836 h 852"/>
                  <a:gd name="T86" fmla="*/ 25887701 w 1073"/>
                  <a:gd name="T87" fmla="*/ 16232836 h 852"/>
                  <a:gd name="T88" fmla="*/ 25887701 w 1073"/>
                  <a:gd name="T89" fmla="*/ 16232836 h 852"/>
                  <a:gd name="T90" fmla="*/ 25887701 w 1073"/>
                  <a:gd name="T91" fmla="*/ 16232836 h 852"/>
                  <a:gd name="T92" fmla="*/ 25887701 w 1073"/>
                  <a:gd name="T93" fmla="*/ 16232836 h 852"/>
                  <a:gd name="T94" fmla="*/ 25887701 w 1073"/>
                  <a:gd name="T95" fmla="*/ 16232836 h 852"/>
                  <a:gd name="T96" fmla="*/ 25887701 w 1073"/>
                  <a:gd name="T97" fmla="*/ 16232836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Freeform 196"/>
              <p:cNvSpPr>
                <a:spLocks noEditPoints="1"/>
              </p:cNvSpPr>
              <p:nvPr/>
            </p:nvSpPr>
            <p:spPr bwMode="auto">
              <a:xfrm>
                <a:off x="6929503" y="4297653"/>
                <a:ext cx="406551" cy="603364"/>
              </a:xfrm>
              <a:custGeom>
                <a:avLst/>
                <a:gdLst>
                  <a:gd name="T0" fmla="*/ 0 w 1377"/>
                  <a:gd name="T1" fmla="*/ 16232822 h 2382"/>
                  <a:gd name="T2" fmla="*/ 0 w 1377"/>
                  <a:gd name="T3" fmla="*/ 16232822 h 2382"/>
                  <a:gd name="T4" fmla="*/ 0 w 1377"/>
                  <a:gd name="T5" fmla="*/ 16232822 h 2382"/>
                  <a:gd name="T6" fmla="*/ 0 w 1377"/>
                  <a:gd name="T7" fmla="*/ 16232822 h 2382"/>
                  <a:gd name="T8" fmla="*/ 0 w 1377"/>
                  <a:gd name="T9" fmla="*/ 16232822 h 2382"/>
                  <a:gd name="T10" fmla="*/ 0 w 1377"/>
                  <a:gd name="T11" fmla="*/ 16232822 h 2382"/>
                  <a:gd name="T12" fmla="*/ 0 w 1377"/>
                  <a:gd name="T13" fmla="*/ 16232822 h 2382"/>
                  <a:gd name="T14" fmla="*/ 0 w 1377"/>
                  <a:gd name="T15" fmla="*/ 16232822 h 2382"/>
                  <a:gd name="T16" fmla="*/ 0 w 1377"/>
                  <a:gd name="T17" fmla="*/ 16232822 h 2382"/>
                  <a:gd name="T18" fmla="*/ 0 w 1377"/>
                  <a:gd name="T19" fmla="*/ 16232822 h 2382"/>
                  <a:gd name="T20" fmla="*/ 0 w 1377"/>
                  <a:gd name="T21" fmla="*/ 16232822 h 2382"/>
                  <a:gd name="T22" fmla="*/ 0 w 1377"/>
                  <a:gd name="T23" fmla="*/ 0 h 2382"/>
                  <a:gd name="T24" fmla="*/ 0 w 1377"/>
                  <a:gd name="T25" fmla="*/ 16232822 h 2382"/>
                  <a:gd name="T26" fmla="*/ 0 w 1377"/>
                  <a:gd name="T27" fmla="*/ 16232822 h 2382"/>
                  <a:gd name="T28" fmla="*/ 0 w 1377"/>
                  <a:gd name="T29" fmla="*/ 16232822 h 2382"/>
                  <a:gd name="T30" fmla="*/ 0 w 1377"/>
                  <a:gd name="T31" fmla="*/ 16232822 h 2382"/>
                  <a:gd name="T32" fmla="*/ 0 w 1377"/>
                  <a:gd name="T33" fmla="*/ 16232822 h 2382"/>
                  <a:gd name="T34" fmla="*/ 0 w 1377"/>
                  <a:gd name="T35" fmla="*/ 16232822 h 2382"/>
                  <a:gd name="T36" fmla="*/ 0 w 1377"/>
                  <a:gd name="T37" fmla="*/ 16232822 h 2382"/>
                  <a:gd name="T38" fmla="*/ 0 w 1377"/>
                  <a:gd name="T39" fmla="*/ 16232822 h 2382"/>
                  <a:gd name="T40" fmla="*/ 0 w 1377"/>
                  <a:gd name="T41" fmla="*/ 16232822 h 2382"/>
                  <a:gd name="T42" fmla="*/ 0 w 1377"/>
                  <a:gd name="T43" fmla="*/ 16232822 h 2382"/>
                  <a:gd name="T44" fmla="*/ 0 w 1377"/>
                  <a:gd name="T45" fmla="*/ 16232822 h 2382"/>
                  <a:gd name="T46" fmla="*/ 0 w 1377"/>
                  <a:gd name="T47" fmla="*/ 16232822 h 2382"/>
                  <a:gd name="T48" fmla="*/ 0 w 1377"/>
                  <a:gd name="T49" fmla="*/ 16232822 h 2382"/>
                  <a:gd name="T50" fmla="*/ 0 w 1377"/>
                  <a:gd name="T51" fmla="*/ 16232822 h 2382"/>
                  <a:gd name="T52" fmla="*/ 0 w 1377"/>
                  <a:gd name="T53" fmla="*/ 16232822 h 2382"/>
                  <a:gd name="T54" fmla="*/ 0 w 1377"/>
                  <a:gd name="T55" fmla="*/ 16232822 h 2382"/>
                  <a:gd name="T56" fmla="*/ 0 w 1377"/>
                  <a:gd name="T57" fmla="*/ 16232822 h 2382"/>
                  <a:gd name="T58" fmla="*/ 0 w 1377"/>
                  <a:gd name="T59" fmla="*/ 16232822 h 2382"/>
                  <a:gd name="T60" fmla="*/ 0 w 1377"/>
                  <a:gd name="T61" fmla="*/ 16232822 h 2382"/>
                  <a:gd name="T62" fmla="*/ 0 w 1377"/>
                  <a:gd name="T63" fmla="*/ 32529983 h 2382"/>
                  <a:gd name="T64" fmla="*/ 0 w 1377"/>
                  <a:gd name="T65" fmla="*/ 32529983 h 2382"/>
                  <a:gd name="T66" fmla="*/ 0 w 1377"/>
                  <a:gd name="T67" fmla="*/ 32529983 h 2382"/>
                  <a:gd name="T68" fmla="*/ 0 w 1377"/>
                  <a:gd name="T69" fmla="*/ 32529983 h 2382"/>
                  <a:gd name="T70" fmla="*/ 0 w 1377"/>
                  <a:gd name="T71" fmla="*/ 32529983 h 2382"/>
                  <a:gd name="T72" fmla="*/ 0 w 1377"/>
                  <a:gd name="T73" fmla="*/ 32529983 h 2382"/>
                  <a:gd name="T74" fmla="*/ 0 w 1377"/>
                  <a:gd name="T75" fmla="*/ 32529983 h 2382"/>
                  <a:gd name="T76" fmla="*/ 0 w 1377"/>
                  <a:gd name="T77" fmla="*/ 32529983 h 2382"/>
                  <a:gd name="T78" fmla="*/ 0 w 1377"/>
                  <a:gd name="T79" fmla="*/ 32529983 h 2382"/>
                  <a:gd name="T80" fmla="*/ 0 w 1377"/>
                  <a:gd name="T81" fmla="*/ 32529983 h 2382"/>
                  <a:gd name="T82" fmla="*/ 0 w 1377"/>
                  <a:gd name="T83" fmla="*/ 32529983 h 2382"/>
                  <a:gd name="T84" fmla="*/ 0 w 1377"/>
                  <a:gd name="T85" fmla="*/ 32529983 h 2382"/>
                  <a:gd name="T86" fmla="*/ 0 w 1377"/>
                  <a:gd name="T87" fmla="*/ 32529983 h 2382"/>
                  <a:gd name="T88" fmla="*/ 0 w 1377"/>
                  <a:gd name="T89" fmla="*/ 32529983 h 2382"/>
                  <a:gd name="T90" fmla="*/ 0 w 1377"/>
                  <a:gd name="T91" fmla="*/ 32529983 h 23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  <a:moveTo>
                      <a:pt x="447" y="2357"/>
                    </a:moveTo>
                    <a:lnTo>
                      <a:pt x="455" y="2349"/>
                    </a:lnTo>
                    <a:lnTo>
                      <a:pt x="460" y="2327"/>
                    </a:lnTo>
                    <a:lnTo>
                      <a:pt x="451" y="2306"/>
                    </a:lnTo>
                    <a:lnTo>
                      <a:pt x="421" y="2322"/>
                    </a:lnTo>
                    <a:lnTo>
                      <a:pt x="424" y="2337"/>
                    </a:lnTo>
                    <a:lnTo>
                      <a:pt x="411" y="2357"/>
                    </a:lnTo>
                    <a:lnTo>
                      <a:pt x="447" y="235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Freeform 197"/>
              <p:cNvSpPr>
                <a:spLocks/>
              </p:cNvSpPr>
              <p:nvPr/>
            </p:nvSpPr>
            <p:spPr bwMode="auto">
              <a:xfrm>
                <a:off x="6929503" y="4297653"/>
                <a:ext cx="406551" cy="603364"/>
              </a:xfrm>
              <a:custGeom>
                <a:avLst/>
                <a:gdLst>
                  <a:gd name="T0" fmla="*/ 0 w 1377"/>
                  <a:gd name="T1" fmla="*/ 16232822 h 2382"/>
                  <a:gd name="T2" fmla="*/ 0 w 1377"/>
                  <a:gd name="T3" fmla="*/ 16232822 h 2382"/>
                  <a:gd name="T4" fmla="*/ 0 w 1377"/>
                  <a:gd name="T5" fmla="*/ 16232822 h 2382"/>
                  <a:gd name="T6" fmla="*/ 0 w 1377"/>
                  <a:gd name="T7" fmla="*/ 16232822 h 2382"/>
                  <a:gd name="T8" fmla="*/ 0 w 1377"/>
                  <a:gd name="T9" fmla="*/ 16232822 h 2382"/>
                  <a:gd name="T10" fmla="*/ 0 w 1377"/>
                  <a:gd name="T11" fmla="*/ 16232822 h 2382"/>
                  <a:gd name="T12" fmla="*/ 0 w 1377"/>
                  <a:gd name="T13" fmla="*/ 16232822 h 2382"/>
                  <a:gd name="T14" fmla="*/ 0 w 1377"/>
                  <a:gd name="T15" fmla="*/ 16232822 h 2382"/>
                  <a:gd name="T16" fmla="*/ 0 w 1377"/>
                  <a:gd name="T17" fmla="*/ 16232822 h 2382"/>
                  <a:gd name="T18" fmla="*/ 0 w 1377"/>
                  <a:gd name="T19" fmla="*/ 16232822 h 2382"/>
                  <a:gd name="T20" fmla="*/ 0 w 1377"/>
                  <a:gd name="T21" fmla="*/ 16232822 h 2382"/>
                  <a:gd name="T22" fmla="*/ 0 w 1377"/>
                  <a:gd name="T23" fmla="*/ 0 h 2382"/>
                  <a:gd name="T24" fmla="*/ 0 w 1377"/>
                  <a:gd name="T25" fmla="*/ 16232822 h 2382"/>
                  <a:gd name="T26" fmla="*/ 0 w 1377"/>
                  <a:gd name="T27" fmla="*/ 16232822 h 2382"/>
                  <a:gd name="T28" fmla="*/ 0 w 1377"/>
                  <a:gd name="T29" fmla="*/ 16232822 h 2382"/>
                  <a:gd name="T30" fmla="*/ 0 w 1377"/>
                  <a:gd name="T31" fmla="*/ 16232822 h 2382"/>
                  <a:gd name="T32" fmla="*/ 0 w 1377"/>
                  <a:gd name="T33" fmla="*/ 16232822 h 2382"/>
                  <a:gd name="T34" fmla="*/ 0 w 1377"/>
                  <a:gd name="T35" fmla="*/ 16232822 h 2382"/>
                  <a:gd name="T36" fmla="*/ 0 w 1377"/>
                  <a:gd name="T37" fmla="*/ 16232822 h 2382"/>
                  <a:gd name="T38" fmla="*/ 0 w 1377"/>
                  <a:gd name="T39" fmla="*/ 16232822 h 2382"/>
                  <a:gd name="T40" fmla="*/ 0 w 1377"/>
                  <a:gd name="T41" fmla="*/ 16232822 h 2382"/>
                  <a:gd name="T42" fmla="*/ 0 w 1377"/>
                  <a:gd name="T43" fmla="*/ 16232822 h 2382"/>
                  <a:gd name="T44" fmla="*/ 0 w 1377"/>
                  <a:gd name="T45" fmla="*/ 16232822 h 2382"/>
                  <a:gd name="T46" fmla="*/ 0 w 1377"/>
                  <a:gd name="T47" fmla="*/ 16232822 h 2382"/>
                  <a:gd name="T48" fmla="*/ 0 w 1377"/>
                  <a:gd name="T49" fmla="*/ 16232822 h 2382"/>
                  <a:gd name="T50" fmla="*/ 0 w 1377"/>
                  <a:gd name="T51" fmla="*/ 16232822 h 2382"/>
                  <a:gd name="T52" fmla="*/ 0 w 1377"/>
                  <a:gd name="T53" fmla="*/ 16232822 h 2382"/>
                  <a:gd name="T54" fmla="*/ 0 w 1377"/>
                  <a:gd name="T55" fmla="*/ 16232822 h 2382"/>
                  <a:gd name="T56" fmla="*/ 0 w 1377"/>
                  <a:gd name="T57" fmla="*/ 16232822 h 2382"/>
                  <a:gd name="T58" fmla="*/ 0 w 1377"/>
                  <a:gd name="T59" fmla="*/ 16232822 h 2382"/>
                  <a:gd name="T60" fmla="*/ 0 w 1377"/>
                  <a:gd name="T61" fmla="*/ 16232822 h 2382"/>
                  <a:gd name="T62" fmla="*/ 0 w 1377"/>
                  <a:gd name="T63" fmla="*/ 32529983 h 2382"/>
                  <a:gd name="T64" fmla="*/ 0 w 1377"/>
                  <a:gd name="T65" fmla="*/ 32529983 h 2382"/>
                  <a:gd name="T66" fmla="*/ 0 w 1377"/>
                  <a:gd name="T67" fmla="*/ 32529983 h 2382"/>
                  <a:gd name="T68" fmla="*/ 0 w 1377"/>
                  <a:gd name="T69" fmla="*/ 32529983 h 2382"/>
                  <a:gd name="T70" fmla="*/ 0 w 1377"/>
                  <a:gd name="T71" fmla="*/ 32529983 h 2382"/>
                  <a:gd name="T72" fmla="*/ 0 w 1377"/>
                  <a:gd name="T73" fmla="*/ 32529983 h 2382"/>
                  <a:gd name="T74" fmla="*/ 0 w 1377"/>
                  <a:gd name="T75" fmla="*/ 32529983 h 2382"/>
                  <a:gd name="T76" fmla="*/ 0 w 1377"/>
                  <a:gd name="T77" fmla="*/ 32529983 h 2382"/>
                  <a:gd name="T78" fmla="*/ 0 w 1377"/>
                  <a:gd name="T79" fmla="*/ 32529983 h 2382"/>
                  <a:gd name="T80" fmla="*/ 0 w 1377"/>
                  <a:gd name="T81" fmla="*/ 32529983 h 2382"/>
                  <a:gd name="T82" fmla="*/ 0 w 1377"/>
                  <a:gd name="T83" fmla="*/ 32529983 h 2382"/>
                  <a:gd name="T84" fmla="*/ 0 w 1377"/>
                  <a:gd name="T85" fmla="*/ 32529983 h 23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Freeform 198"/>
              <p:cNvSpPr>
                <a:spLocks/>
              </p:cNvSpPr>
              <p:nvPr/>
            </p:nvSpPr>
            <p:spPr bwMode="auto">
              <a:xfrm>
                <a:off x="7051231" y="4881766"/>
                <a:ext cx="14182" cy="13172"/>
              </a:xfrm>
              <a:custGeom>
                <a:avLst/>
                <a:gdLst>
                  <a:gd name="T0" fmla="*/ 0 w 49"/>
                  <a:gd name="T1" fmla="*/ 17210122 h 51"/>
                  <a:gd name="T2" fmla="*/ 0 w 49"/>
                  <a:gd name="T3" fmla="*/ 17210122 h 51"/>
                  <a:gd name="T4" fmla="*/ 0 w 49"/>
                  <a:gd name="T5" fmla="*/ 17210122 h 51"/>
                  <a:gd name="T6" fmla="*/ 0 w 49"/>
                  <a:gd name="T7" fmla="*/ 0 h 51"/>
                  <a:gd name="T8" fmla="*/ 0 w 49"/>
                  <a:gd name="T9" fmla="*/ 17210122 h 51"/>
                  <a:gd name="T10" fmla="*/ 0 w 49"/>
                  <a:gd name="T11" fmla="*/ 17210122 h 51"/>
                  <a:gd name="T12" fmla="*/ 0 w 49"/>
                  <a:gd name="T13" fmla="*/ 17210122 h 51"/>
                  <a:gd name="T14" fmla="*/ 0 w 49"/>
                  <a:gd name="T15" fmla="*/ 17210122 h 51"/>
                  <a:gd name="T16" fmla="*/ 0 w 49"/>
                  <a:gd name="T17" fmla="*/ 17210122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9" h="51">
                    <a:moveTo>
                      <a:pt x="36" y="51"/>
                    </a:moveTo>
                    <a:lnTo>
                      <a:pt x="44" y="43"/>
                    </a:lnTo>
                    <a:lnTo>
                      <a:pt x="49" y="21"/>
                    </a:lnTo>
                    <a:lnTo>
                      <a:pt x="40" y="0"/>
                    </a:lnTo>
                    <a:lnTo>
                      <a:pt x="10" y="16"/>
                    </a:lnTo>
                    <a:lnTo>
                      <a:pt x="13" y="31"/>
                    </a:lnTo>
                    <a:lnTo>
                      <a:pt x="0" y="51"/>
                    </a:lnTo>
                    <a:lnTo>
                      <a:pt x="36" y="5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Freeform 199"/>
              <p:cNvSpPr>
                <a:spLocks/>
              </p:cNvSpPr>
              <p:nvPr/>
            </p:nvSpPr>
            <p:spPr bwMode="auto">
              <a:xfrm>
                <a:off x="5640121" y="5064649"/>
                <a:ext cx="229276" cy="194029"/>
              </a:xfrm>
              <a:custGeom>
                <a:avLst/>
                <a:gdLst>
                  <a:gd name="T0" fmla="*/ 25906413 w 775"/>
                  <a:gd name="T1" fmla="*/ 16339778 h 765"/>
                  <a:gd name="T2" fmla="*/ 25906413 w 775"/>
                  <a:gd name="T3" fmla="*/ 16339778 h 765"/>
                  <a:gd name="T4" fmla="*/ 25906413 w 775"/>
                  <a:gd name="T5" fmla="*/ 16339778 h 765"/>
                  <a:gd name="T6" fmla="*/ 25906413 w 775"/>
                  <a:gd name="T7" fmla="*/ 16339778 h 765"/>
                  <a:gd name="T8" fmla="*/ 25906413 w 775"/>
                  <a:gd name="T9" fmla="*/ 16339778 h 765"/>
                  <a:gd name="T10" fmla="*/ 25906413 w 775"/>
                  <a:gd name="T11" fmla="*/ 16339778 h 765"/>
                  <a:gd name="T12" fmla="*/ 25906413 w 775"/>
                  <a:gd name="T13" fmla="*/ 16339778 h 765"/>
                  <a:gd name="T14" fmla="*/ 25906413 w 775"/>
                  <a:gd name="T15" fmla="*/ 16339778 h 765"/>
                  <a:gd name="T16" fmla="*/ 25906413 w 775"/>
                  <a:gd name="T17" fmla="*/ 16339778 h 765"/>
                  <a:gd name="T18" fmla="*/ 25906413 w 775"/>
                  <a:gd name="T19" fmla="*/ 16339778 h 765"/>
                  <a:gd name="T20" fmla="*/ 25906413 w 775"/>
                  <a:gd name="T21" fmla="*/ 16339778 h 765"/>
                  <a:gd name="T22" fmla="*/ 25906413 w 775"/>
                  <a:gd name="T23" fmla="*/ 16339778 h 765"/>
                  <a:gd name="T24" fmla="*/ 25906413 w 775"/>
                  <a:gd name="T25" fmla="*/ 16339778 h 765"/>
                  <a:gd name="T26" fmla="*/ 25906413 w 775"/>
                  <a:gd name="T27" fmla="*/ 16339778 h 765"/>
                  <a:gd name="T28" fmla="*/ 25906413 w 775"/>
                  <a:gd name="T29" fmla="*/ 16339778 h 765"/>
                  <a:gd name="T30" fmla="*/ 25906413 w 775"/>
                  <a:gd name="T31" fmla="*/ 16339778 h 765"/>
                  <a:gd name="T32" fmla="*/ 25906413 w 775"/>
                  <a:gd name="T33" fmla="*/ 16339778 h 765"/>
                  <a:gd name="T34" fmla="*/ 25906413 w 775"/>
                  <a:gd name="T35" fmla="*/ 16339778 h 765"/>
                  <a:gd name="T36" fmla="*/ 25906413 w 775"/>
                  <a:gd name="T37" fmla="*/ 16339778 h 765"/>
                  <a:gd name="T38" fmla="*/ 25906413 w 775"/>
                  <a:gd name="T39" fmla="*/ 16339778 h 765"/>
                  <a:gd name="T40" fmla="*/ 25906413 w 775"/>
                  <a:gd name="T41" fmla="*/ 16339778 h 765"/>
                  <a:gd name="T42" fmla="*/ 25906413 w 775"/>
                  <a:gd name="T43" fmla="*/ 16339778 h 765"/>
                  <a:gd name="T44" fmla="*/ 25906413 w 775"/>
                  <a:gd name="T45" fmla="*/ 16339778 h 765"/>
                  <a:gd name="T46" fmla="*/ 25906413 w 775"/>
                  <a:gd name="T47" fmla="*/ 16339778 h 765"/>
                  <a:gd name="T48" fmla="*/ 25906413 w 775"/>
                  <a:gd name="T49" fmla="*/ 16339778 h 765"/>
                  <a:gd name="T50" fmla="*/ 25906413 w 775"/>
                  <a:gd name="T51" fmla="*/ 16339778 h 765"/>
                  <a:gd name="T52" fmla="*/ 25906413 w 775"/>
                  <a:gd name="T53" fmla="*/ 16339778 h 765"/>
                  <a:gd name="T54" fmla="*/ 25906413 w 775"/>
                  <a:gd name="T55" fmla="*/ 16339778 h 765"/>
                  <a:gd name="T56" fmla="*/ 25906413 w 775"/>
                  <a:gd name="T57" fmla="*/ 16339778 h 765"/>
                  <a:gd name="T58" fmla="*/ 25906413 w 775"/>
                  <a:gd name="T59" fmla="*/ 16339778 h 765"/>
                  <a:gd name="T60" fmla="*/ 25906413 w 775"/>
                  <a:gd name="T61" fmla="*/ 16339778 h 765"/>
                  <a:gd name="T62" fmla="*/ 25906413 w 775"/>
                  <a:gd name="T63" fmla="*/ 16339778 h 765"/>
                  <a:gd name="T64" fmla="*/ 25906413 w 775"/>
                  <a:gd name="T65" fmla="*/ 16339778 h 765"/>
                  <a:gd name="T66" fmla="*/ 25906413 w 775"/>
                  <a:gd name="T67" fmla="*/ 16339778 h 765"/>
                  <a:gd name="T68" fmla="*/ 25906413 w 775"/>
                  <a:gd name="T69" fmla="*/ 16339778 h 765"/>
                  <a:gd name="T70" fmla="*/ 25906413 w 775"/>
                  <a:gd name="T71" fmla="*/ 16339778 h 765"/>
                  <a:gd name="T72" fmla="*/ 25906413 w 775"/>
                  <a:gd name="T73" fmla="*/ 16339778 h 765"/>
                  <a:gd name="T74" fmla="*/ 25906413 w 775"/>
                  <a:gd name="T75" fmla="*/ 16339778 h 765"/>
                  <a:gd name="T76" fmla="*/ 25906413 w 775"/>
                  <a:gd name="T77" fmla="*/ 16339778 h 765"/>
                  <a:gd name="T78" fmla="*/ 25906413 w 775"/>
                  <a:gd name="T79" fmla="*/ 16339778 h 765"/>
                  <a:gd name="T80" fmla="*/ 25906413 w 775"/>
                  <a:gd name="T81" fmla="*/ 16339778 h 765"/>
                  <a:gd name="T82" fmla="*/ 25906413 w 775"/>
                  <a:gd name="T83" fmla="*/ 16339778 h 765"/>
                  <a:gd name="T84" fmla="*/ 25906413 w 775"/>
                  <a:gd name="T85" fmla="*/ 16339778 h 765"/>
                  <a:gd name="T86" fmla="*/ 25906413 w 775"/>
                  <a:gd name="T87" fmla="*/ 16339778 h 765"/>
                  <a:gd name="T88" fmla="*/ 25906413 w 775"/>
                  <a:gd name="T89" fmla="*/ 16339778 h 765"/>
                  <a:gd name="T90" fmla="*/ 25906413 w 775"/>
                  <a:gd name="T91" fmla="*/ 16339778 h 765"/>
                  <a:gd name="T92" fmla="*/ 25906413 w 775"/>
                  <a:gd name="T93" fmla="*/ 16339778 h 765"/>
                  <a:gd name="T94" fmla="*/ 25906413 w 775"/>
                  <a:gd name="T95" fmla="*/ 16339778 h 765"/>
                  <a:gd name="T96" fmla="*/ 25906413 w 775"/>
                  <a:gd name="T97" fmla="*/ 16339778 h 765"/>
                  <a:gd name="T98" fmla="*/ 25906413 w 775"/>
                  <a:gd name="T99" fmla="*/ 16339778 h 765"/>
                  <a:gd name="T100" fmla="*/ 25906413 w 775"/>
                  <a:gd name="T101" fmla="*/ 16339778 h 765"/>
                  <a:gd name="T102" fmla="*/ 25906413 w 775"/>
                  <a:gd name="T103" fmla="*/ 16339778 h 765"/>
                  <a:gd name="T104" fmla="*/ 25906413 w 775"/>
                  <a:gd name="T105" fmla="*/ 16339778 h 765"/>
                  <a:gd name="T106" fmla="*/ 25906413 w 775"/>
                  <a:gd name="T107" fmla="*/ 16339778 h 765"/>
                  <a:gd name="T108" fmla="*/ 25906413 w 775"/>
                  <a:gd name="T109" fmla="*/ 16339778 h 765"/>
                  <a:gd name="T110" fmla="*/ 25906413 w 775"/>
                  <a:gd name="T111" fmla="*/ 16339778 h 765"/>
                  <a:gd name="T112" fmla="*/ 25906413 w 775"/>
                  <a:gd name="T113" fmla="*/ 16339778 h 765"/>
                  <a:gd name="T114" fmla="*/ 25906413 w 775"/>
                  <a:gd name="T115" fmla="*/ 16339778 h 765"/>
                  <a:gd name="T116" fmla="*/ 25906413 w 775"/>
                  <a:gd name="T117" fmla="*/ 16339778 h 765"/>
                  <a:gd name="T118" fmla="*/ 25906413 w 775"/>
                  <a:gd name="T119" fmla="*/ 16339778 h 765"/>
                  <a:gd name="T120" fmla="*/ 25906413 w 775"/>
                  <a:gd name="T121" fmla="*/ 16339778 h 765"/>
                  <a:gd name="T122" fmla="*/ 25906413 w 775"/>
                  <a:gd name="T123" fmla="*/ 16339778 h 765"/>
                  <a:gd name="T124" fmla="*/ 25906413 w 775"/>
                  <a:gd name="T125" fmla="*/ 16339778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Freeform 200"/>
              <p:cNvSpPr>
                <a:spLocks/>
              </p:cNvSpPr>
              <p:nvPr/>
            </p:nvSpPr>
            <p:spPr bwMode="auto">
              <a:xfrm>
                <a:off x="5640121" y="5064649"/>
                <a:ext cx="229276" cy="194029"/>
              </a:xfrm>
              <a:custGeom>
                <a:avLst/>
                <a:gdLst>
                  <a:gd name="T0" fmla="*/ 25906413 w 775"/>
                  <a:gd name="T1" fmla="*/ 16339778 h 765"/>
                  <a:gd name="T2" fmla="*/ 25906413 w 775"/>
                  <a:gd name="T3" fmla="*/ 16339778 h 765"/>
                  <a:gd name="T4" fmla="*/ 25906413 w 775"/>
                  <a:gd name="T5" fmla="*/ 16339778 h 765"/>
                  <a:gd name="T6" fmla="*/ 25906413 w 775"/>
                  <a:gd name="T7" fmla="*/ 16339778 h 765"/>
                  <a:gd name="T8" fmla="*/ 25906413 w 775"/>
                  <a:gd name="T9" fmla="*/ 16339778 h 765"/>
                  <a:gd name="T10" fmla="*/ 25906413 w 775"/>
                  <a:gd name="T11" fmla="*/ 16339778 h 765"/>
                  <a:gd name="T12" fmla="*/ 25906413 w 775"/>
                  <a:gd name="T13" fmla="*/ 16339778 h 765"/>
                  <a:gd name="T14" fmla="*/ 25906413 w 775"/>
                  <a:gd name="T15" fmla="*/ 16339778 h 765"/>
                  <a:gd name="T16" fmla="*/ 25906413 w 775"/>
                  <a:gd name="T17" fmla="*/ 16339778 h 765"/>
                  <a:gd name="T18" fmla="*/ 25906413 w 775"/>
                  <a:gd name="T19" fmla="*/ 16339778 h 765"/>
                  <a:gd name="T20" fmla="*/ 25906413 w 775"/>
                  <a:gd name="T21" fmla="*/ 16339778 h 765"/>
                  <a:gd name="T22" fmla="*/ 25906413 w 775"/>
                  <a:gd name="T23" fmla="*/ 16339778 h 765"/>
                  <a:gd name="T24" fmla="*/ 25906413 w 775"/>
                  <a:gd name="T25" fmla="*/ 16339778 h 765"/>
                  <a:gd name="T26" fmla="*/ 25906413 w 775"/>
                  <a:gd name="T27" fmla="*/ 16339778 h 765"/>
                  <a:gd name="T28" fmla="*/ 25906413 w 775"/>
                  <a:gd name="T29" fmla="*/ 16339778 h 765"/>
                  <a:gd name="T30" fmla="*/ 25906413 w 775"/>
                  <a:gd name="T31" fmla="*/ 16339778 h 765"/>
                  <a:gd name="T32" fmla="*/ 25906413 w 775"/>
                  <a:gd name="T33" fmla="*/ 16339778 h 765"/>
                  <a:gd name="T34" fmla="*/ 25906413 w 775"/>
                  <a:gd name="T35" fmla="*/ 16339778 h 765"/>
                  <a:gd name="T36" fmla="*/ 25906413 w 775"/>
                  <a:gd name="T37" fmla="*/ 16339778 h 765"/>
                  <a:gd name="T38" fmla="*/ 25906413 w 775"/>
                  <a:gd name="T39" fmla="*/ 16339778 h 765"/>
                  <a:gd name="T40" fmla="*/ 25906413 w 775"/>
                  <a:gd name="T41" fmla="*/ 16339778 h 765"/>
                  <a:gd name="T42" fmla="*/ 25906413 w 775"/>
                  <a:gd name="T43" fmla="*/ 16339778 h 765"/>
                  <a:gd name="T44" fmla="*/ 25906413 w 775"/>
                  <a:gd name="T45" fmla="*/ 16339778 h 765"/>
                  <a:gd name="T46" fmla="*/ 25906413 w 775"/>
                  <a:gd name="T47" fmla="*/ 16339778 h 765"/>
                  <a:gd name="T48" fmla="*/ 25906413 w 775"/>
                  <a:gd name="T49" fmla="*/ 16339778 h 765"/>
                  <a:gd name="T50" fmla="*/ 25906413 w 775"/>
                  <a:gd name="T51" fmla="*/ 16339778 h 765"/>
                  <a:gd name="T52" fmla="*/ 25906413 w 775"/>
                  <a:gd name="T53" fmla="*/ 16339778 h 765"/>
                  <a:gd name="T54" fmla="*/ 25906413 w 775"/>
                  <a:gd name="T55" fmla="*/ 16339778 h 765"/>
                  <a:gd name="T56" fmla="*/ 25906413 w 775"/>
                  <a:gd name="T57" fmla="*/ 16339778 h 765"/>
                  <a:gd name="T58" fmla="*/ 25906413 w 775"/>
                  <a:gd name="T59" fmla="*/ 16339778 h 765"/>
                  <a:gd name="T60" fmla="*/ 25906413 w 775"/>
                  <a:gd name="T61" fmla="*/ 16339778 h 765"/>
                  <a:gd name="T62" fmla="*/ 25906413 w 775"/>
                  <a:gd name="T63" fmla="*/ 16339778 h 765"/>
                  <a:gd name="T64" fmla="*/ 25906413 w 775"/>
                  <a:gd name="T65" fmla="*/ 16339778 h 765"/>
                  <a:gd name="T66" fmla="*/ 25906413 w 775"/>
                  <a:gd name="T67" fmla="*/ 16339778 h 765"/>
                  <a:gd name="T68" fmla="*/ 25906413 w 775"/>
                  <a:gd name="T69" fmla="*/ 16339778 h 765"/>
                  <a:gd name="T70" fmla="*/ 25906413 w 775"/>
                  <a:gd name="T71" fmla="*/ 16339778 h 765"/>
                  <a:gd name="T72" fmla="*/ 25906413 w 775"/>
                  <a:gd name="T73" fmla="*/ 16339778 h 765"/>
                  <a:gd name="T74" fmla="*/ 25906413 w 775"/>
                  <a:gd name="T75" fmla="*/ 16339778 h 765"/>
                  <a:gd name="T76" fmla="*/ 25906413 w 775"/>
                  <a:gd name="T77" fmla="*/ 16339778 h 765"/>
                  <a:gd name="T78" fmla="*/ 25906413 w 775"/>
                  <a:gd name="T79" fmla="*/ 16339778 h 765"/>
                  <a:gd name="T80" fmla="*/ 25906413 w 775"/>
                  <a:gd name="T81" fmla="*/ 16339778 h 765"/>
                  <a:gd name="T82" fmla="*/ 25906413 w 775"/>
                  <a:gd name="T83" fmla="*/ 16339778 h 765"/>
                  <a:gd name="T84" fmla="*/ 25906413 w 775"/>
                  <a:gd name="T85" fmla="*/ 16339778 h 765"/>
                  <a:gd name="T86" fmla="*/ 25906413 w 775"/>
                  <a:gd name="T87" fmla="*/ 16339778 h 765"/>
                  <a:gd name="T88" fmla="*/ 25906413 w 775"/>
                  <a:gd name="T89" fmla="*/ 16339778 h 765"/>
                  <a:gd name="T90" fmla="*/ 25906413 w 775"/>
                  <a:gd name="T91" fmla="*/ 16339778 h 765"/>
                  <a:gd name="T92" fmla="*/ 25906413 w 775"/>
                  <a:gd name="T93" fmla="*/ 16339778 h 765"/>
                  <a:gd name="T94" fmla="*/ 25906413 w 775"/>
                  <a:gd name="T95" fmla="*/ 16339778 h 765"/>
                  <a:gd name="T96" fmla="*/ 25906413 w 775"/>
                  <a:gd name="T97" fmla="*/ 16339778 h 765"/>
                  <a:gd name="T98" fmla="*/ 25906413 w 775"/>
                  <a:gd name="T99" fmla="*/ 16339778 h 765"/>
                  <a:gd name="T100" fmla="*/ 25906413 w 775"/>
                  <a:gd name="T101" fmla="*/ 16339778 h 765"/>
                  <a:gd name="T102" fmla="*/ 25906413 w 775"/>
                  <a:gd name="T103" fmla="*/ 16339778 h 765"/>
                  <a:gd name="T104" fmla="*/ 25906413 w 775"/>
                  <a:gd name="T105" fmla="*/ 16339778 h 765"/>
                  <a:gd name="T106" fmla="*/ 25906413 w 775"/>
                  <a:gd name="T107" fmla="*/ 16339778 h 765"/>
                  <a:gd name="T108" fmla="*/ 25906413 w 775"/>
                  <a:gd name="T109" fmla="*/ 16339778 h 765"/>
                  <a:gd name="T110" fmla="*/ 25906413 w 775"/>
                  <a:gd name="T111" fmla="*/ 16339778 h 765"/>
                  <a:gd name="T112" fmla="*/ 25906413 w 775"/>
                  <a:gd name="T113" fmla="*/ 16339778 h 765"/>
                  <a:gd name="T114" fmla="*/ 25906413 w 775"/>
                  <a:gd name="T115" fmla="*/ 16339778 h 765"/>
                  <a:gd name="T116" fmla="*/ 25906413 w 775"/>
                  <a:gd name="T117" fmla="*/ 16339778 h 765"/>
                  <a:gd name="T118" fmla="*/ 25906413 w 775"/>
                  <a:gd name="T119" fmla="*/ 16339778 h 765"/>
                  <a:gd name="T120" fmla="*/ 25906413 w 775"/>
                  <a:gd name="T121" fmla="*/ 16339778 h 765"/>
                  <a:gd name="T122" fmla="*/ 25906413 w 775"/>
                  <a:gd name="T123" fmla="*/ 16339778 h 765"/>
                  <a:gd name="T124" fmla="*/ 25906413 w 775"/>
                  <a:gd name="T125" fmla="*/ 16339778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" name="Freeform 201"/>
              <p:cNvSpPr>
                <a:spLocks/>
              </p:cNvSpPr>
              <p:nvPr/>
            </p:nvSpPr>
            <p:spPr bwMode="auto">
              <a:xfrm>
                <a:off x="7029368" y="5092006"/>
                <a:ext cx="244049" cy="150461"/>
              </a:xfrm>
              <a:custGeom>
                <a:avLst/>
                <a:gdLst>
                  <a:gd name="T0" fmla="*/ 25902326 w 825"/>
                  <a:gd name="T1" fmla="*/ 16352041 h 593"/>
                  <a:gd name="T2" fmla="*/ 25902326 w 825"/>
                  <a:gd name="T3" fmla="*/ 16352041 h 593"/>
                  <a:gd name="T4" fmla="*/ 25902326 w 825"/>
                  <a:gd name="T5" fmla="*/ 16352041 h 593"/>
                  <a:gd name="T6" fmla="*/ 25902326 w 825"/>
                  <a:gd name="T7" fmla="*/ 16352041 h 593"/>
                  <a:gd name="T8" fmla="*/ 25902326 w 825"/>
                  <a:gd name="T9" fmla="*/ 16352041 h 593"/>
                  <a:gd name="T10" fmla="*/ 25902326 w 825"/>
                  <a:gd name="T11" fmla="*/ 16352041 h 593"/>
                  <a:gd name="T12" fmla="*/ 25902326 w 825"/>
                  <a:gd name="T13" fmla="*/ 16352041 h 593"/>
                  <a:gd name="T14" fmla="*/ 25902326 w 825"/>
                  <a:gd name="T15" fmla="*/ 16352041 h 593"/>
                  <a:gd name="T16" fmla="*/ 25902326 w 825"/>
                  <a:gd name="T17" fmla="*/ 16352041 h 593"/>
                  <a:gd name="T18" fmla="*/ 25902326 w 825"/>
                  <a:gd name="T19" fmla="*/ 16352041 h 593"/>
                  <a:gd name="T20" fmla="*/ 25902326 w 825"/>
                  <a:gd name="T21" fmla="*/ 16352041 h 593"/>
                  <a:gd name="T22" fmla="*/ 25902326 w 825"/>
                  <a:gd name="T23" fmla="*/ 16352041 h 593"/>
                  <a:gd name="T24" fmla="*/ 25902326 w 825"/>
                  <a:gd name="T25" fmla="*/ 16352041 h 593"/>
                  <a:gd name="T26" fmla="*/ 25902326 w 825"/>
                  <a:gd name="T27" fmla="*/ 16352041 h 593"/>
                  <a:gd name="T28" fmla="*/ 25902326 w 825"/>
                  <a:gd name="T29" fmla="*/ 16352041 h 593"/>
                  <a:gd name="T30" fmla="*/ 25902326 w 825"/>
                  <a:gd name="T31" fmla="*/ 16352041 h 593"/>
                  <a:gd name="T32" fmla="*/ 25902326 w 825"/>
                  <a:gd name="T33" fmla="*/ 16352041 h 593"/>
                  <a:gd name="T34" fmla="*/ 25902326 w 825"/>
                  <a:gd name="T35" fmla="*/ 16352041 h 593"/>
                  <a:gd name="T36" fmla="*/ 25902326 w 825"/>
                  <a:gd name="T37" fmla="*/ 16352041 h 593"/>
                  <a:gd name="T38" fmla="*/ 25902326 w 825"/>
                  <a:gd name="T39" fmla="*/ 16352041 h 593"/>
                  <a:gd name="T40" fmla="*/ 25902326 w 825"/>
                  <a:gd name="T41" fmla="*/ 0 h 593"/>
                  <a:gd name="T42" fmla="*/ 25902326 w 825"/>
                  <a:gd name="T43" fmla="*/ 16352041 h 593"/>
                  <a:gd name="T44" fmla="*/ 25902326 w 825"/>
                  <a:gd name="T45" fmla="*/ 16352041 h 593"/>
                  <a:gd name="T46" fmla="*/ 25902326 w 825"/>
                  <a:gd name="T47" fmla="*/ 16352041 h 593"/>
                  <a:gd name="T48" fmla="*/ 25902326 w 825"/>
                  <a:gd name="T49" fmla="*/ 16352041 h 593"/>
                  <a:gd name="T50" fmla="*/ 25902326 w 825"/>
                  <a:gd name="T51" fmla="*/ 16352041 h 593"/>
                  <a:gd name="T52" fmla="*/ 25902326 w 825"/>
                  <a:gd name="T53" fmla="*/ 16352041 h 593"/>
                  <a:gd name="T54" fmla="*/ 0 w 825"/>
                  <a:gd name="T55" fmla="*/ 16352041 h 593"/>
                  <a:gd name="T56" fmla="*/ 25902326 w 825"/>
                  <a:gd name="T57" fmla="*/ 16352041 h 593"/>
                  <a:gd name="T58" fmla="*/ 25902326 w 825"/>
                  <a:gd name="T59" fmla="*/ 16352041 h 593"/>
                  <a:gd name="T60" fmla="*/ 25902326 w 825"/>
                  <a:gd name="T61" fmla="*/ 16352041 h 593"/>
                  <a:gd name="T62" fmla="*/ 25902326 w 825"/>
                  <a:gd name="T63" fmla="*/ 16352041 h 593"/>
                  <a:gd name="T64" fmla="*/ 25902326 w 825"/>
                  <a:gd name="T65" fmla="*/ 16352041 h 593"/>
                  <a:gd name="T66" fmla="*/ 25902326 w 825"/>
                  <a:gd name="T67" fmla="*/ 16352041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Freeform 202"/>
              <p:cNvSpPr>
                <a:spLocks/>
              </p:cNvSpPr>
              <p:nvPr/>
            </p:nvSpPr>
            <p:spPr bwMode="auto">
              <a:xfrm>
                <a:off x="7029368" y="5092006"/>
                <a:ext cx="244049" cy="150461"/>
              </a:xfrm>
              <a:custGeom>
                <a:avLst/>
                <a:gdLst>
                  <a:gd name="T0" fmla="*/ 25902326 w 825"/>
                  <a:gd name="T1" fmla="*/ 16352041 h 593"/>
                  <a:gd name="T2" fmla="*/ 25902326 w 825"/>
                  <a:gd name="T3" fmla="*/ 16352041 h 593"/>
                  <a:gd name="T4" fmla="*/ 25902326 w 825"/>
                  <a:gd name="T5" fmla="*/ 16352041 h 593"/>
                  <a:gd name="T6" fmla="*/ 25902326 w 825"/>
                  <a:gd name="T7" fmla="*/ 16352041 h 593"/>
                  <a:gd name="T8" fmla="*/ 25902326 w 825"/>
                  <a:gd name="T9" fmla="*/ 16352041 h 593"/>
                  <a:gd name="T10" fmla="*/ 25902326 w 825"/>
                  <a:gd name="T11" fmla="*/ 16352041 h 593"/>
                  <a:gd name="T12" fmla="*/ 25902326 w 825"/>
                  <a:gd name="T13" fmla="*/ 16352041 h 593"/>
                  <a:gd name="T14" fmla="*/ 25902326 w 825"/>
                  <a:gd name="T15" fmla="*/ 16352041 h 593"/>
                  <a:gd name="T16" fmla="*/ 25902326 w 825"/>
                  <a:gd name="T17" fmla="*/ 16352041 h 593"/>
                  <a:gd name="T18" fmla="*/ 25902326 w 825"/>
                  <a:gd name="T19" fmla="*/ 16352041 h 593"/>
                  <a:gd name="T20" fmla="*/ 25902326 w 825"/>
                  <a:gd name="T21" fmla="*/ 16352041 h 593"/>
                  <a:gd name="T22" fmla="*/ 25902326 w 825"/>
                  <a:gd name="T23" fmla="*/ 16352041 h 593"/>
                  <a:gd name="T24" fmla="*/ 25902326 w 825"/>
                  <a:gd name="T25" fmla="*/ 16352041 h 593"/>
                  <a:gd name="T26" fmla="*/ 25902326 w 825"/>
                  <a:gd name="T27" fmla="*/ 16352041 h 593"/>
                  <a:gd name="T28" fmla="*/ 25902326 w 825"/>
                  <a:gd name="T29" fmla="*/ 16352041 h 593"/>
                  <a:gd name="T30" fmla="*/ 25902326 w 825"/>
                  <a:gd name="T31" fmla="*/ 16352041 h 593"/>
                  <a:gd name="T32" fmla="*/ 25902326 w 825"/>
                  <a:gd name="T33" fmla="*/ 16352041 h 593"/>
                  <a:gd name="T34" fmla="*/ 25902326 w 825"/>
                  <a:gd name="T35" fmla="*/ 16352041 h 593"/>
                  <a:gd name="T36" fmla="*/ 25902326 w 825"/>
                  <a:gd name="T37" fmla="*/ 16352041 h 593"/>
                  <a:gd name="T38" fmla="*/ 25902326 w 825"/>
                  <a:gd name="T39" fmla="*/ 16352041 h 593"/>
                  <a:gd name="T40" fmla="*/ 25902326 w 825"/>
                  <a:gd name="T41" fmla="*/ 0 h 593"/>
                  <a:gd name="T42" fmla="*/ 25902326 w 825"/>
                  <a:gd name="T43" fmla="*/ 16352041 h 593"/>
                  <a:gd name="T44" fmla="*/ 25902326 w 825"/>
                  <a:gd name="T45" fmla="*/ 16352041 h 593"/>
                  <a:gd name="T46" fmla="*/ 25902326 w 825"/>
                  <a:gd name="T47" fmla="*/ 16352041 h 593"/>
                  <a:gd name="T48" fmla="*/ 25902326 w 825"/>
                  <a:gd name="T49" fmla="*/ 16352041 h 593"/>
                  <a:gd name="T50" fmla="*/ 25902326 w 825"/>
                  <a:gd name="T51" fmla="*/ 16352041 h 593"/>
                  <a:gd name="T52" fmla="*/ 25902326 w 825"/>
                  <a:gd name="T53" fmla="*/ 16352041 h 593"/>
                  <a:gd name="T54" fmla="*/ 0 w 825"/>
                  <a:gd name="T55" fmla="*/ 16352041 h 593"/>
                  <a:gd name="T56" fmla="*/ 25902326 w 825"/>
                  <a:gd name="T57" fmla="*/ 16352041 h 593"/>
                  <a:gd name="T58" fmla="*/ 25902326 w 825"/>
                  <a:gd name="T59" fmla="*/ 16352041 h 593"/>
                  <a:gd name="T60" fmla="*/ 25902326 w 825"/>
                  <a:gd name="T61" fmla="*/ 16352041 h 593"/>
                  <a:gd name="T62" fmla="*/ 25902326 w 825"/>
                  <a:gd name="T63" fmla="*/ 16352041 h 593"/>
                  <a:gd name="T64" fmla="*/ 25902326 w 825"/>
                  <a:gd name="T65" fmla="*/ 16352041 h 593"/>
                  <a:gd name="T66" fmla="*/ 25902326 w 825"/>
                  <a:gd name="T67" fmla="*/ 16352041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Freeform 203"/>
              <p:cNvSpPr>
                <a:spLocks/>
              </p:cNvSpPr>
              <p:nvPr/>
            </p:nvSpPr>
            <p:spPr bwMode="auto">
              <a:xfrm>
                <a:off x="7025822" y="4997778"/>
                <a:ext cx="304322" cy="140329"/>
              </a:xfrm>
              <a:custGeom>
                <a:avLst/>
                <a:gdLst>
                  <a:gd name="T0" fmla="*/ 25940194 w 1028"/>
                  <a:gd name="T1" fmla="*/ 16232823 h 554"/>
                  <a:gd name="T2" fmla="*/ 25940194 w 1028"/>
                  <a:gd name="T3" fmla="*/ 16232823 h 554"/>
                  <a:gd name="T4" fmla="*/ 25940194 w 1028"/>
                  <a:gd name="T5" fmla="*/ 16232823 h 554"/>
                  <a:gd name="T6" fmla="*/ 25940194 w 1028"/>
                  <a:gd name="T7" fmla="*/ 16232823 h 554"/>
                  <a:gd name="T8" fmla="*/ 25940194 w 1028"/>
                  <a:gd name="T9" fmla="*/ 16232823 h 554"/>
                  <a:gd name="T10" fmla="*/ 25940194 w 1028"/>
                  <a:gd name="T11" fmla="*/ 16232823 h 554"/>
                  <a:gd name="T12" fmla="*/ 25940194 w 1028"/>
                  <a:gd name="T13" fmla="*/ 16232823 h 554"/>
                  <a:gd name="T14" fmla="*/ 25940194 w 1028"/>
                  <a:gd name="T15" fmla="*/ 16232823 h 554"/>
                  <a:gd name="T16" fmla="*/ 25940194 w 1028"/>
                  <a:gd name="T17" fmla="*/ 16232823 h 554"/>
                  <a:gd name="T18" fmla="*/ 25940194 w 1028"/>
                  <a:gd name="T19" fmla="*/ 16232823 h 554"/>
                  <a:gd name="T20" fmla="*/ 25940194 w 1028"/>
                  <a:gd name="T21" fmla="*/ 16232823 h 554"/>
                  <a:gd name="T22" fmla="*/ 25940194 w 1028"/>
                  <a:gd name="T23" fmla="*/ 16232823 h 554"/>
                  <a:gd name="T24" fmla="*/ 25940194 w 1028"/>
                  <a:gd name="T25" fmla="*/ 16232823 h 554"/>
                  <a:gd name="T26" fmla="*/ 25940194 w 1028"/>
                  <a:gd name="T27" fmla="*/ 16232823 h 554"/>
                  <a:gd name="T28" fmla="*/ 25940194 w 1028"/>
                  <a:gd name="T29" fmla="*/ 16232823 h 554"/>
                  <a:gd name="T30" fmla="*/ 25940194 w 1028"/>
                  <a:gd name="T31" fmla="*/ 16232823 h 554"/>
                  <a:gd name="T32" fmla="*/ 25940194 w 1028"/>
                  <a:gd name="T33" fmla="*/ 16232823 h 554"/>
                  <a:gd name="T34" fmla="*/ 25940194 w 1028"/>
                  <a:gd name="T35" fmla="*/ 16232823 h 554"/>
                  <a:gd name="T36" fmla="*/ 25940194 w 1028"/>
                  <a:gd name="T37" fmla="*/ 16232823 h 554"/>
                  <a:gd name="T38" fmla="*/ 25940194 w 1028"/>
                  <a:gd name="T39" fmla="*/ 16232823 h 554"/>
                  <a:gd name="T40" fmla="*/ 25940194 w 1028"/>
                  <a:gd name="T41" fmla="*/ 16232823 h 554"/>
                  <a:gd name="T42" fmla="*/ 25940194 w 1028"/>
                  <a:gd name="T43" fmla="*/ 16232823 h 554"/>
                  <a:gd name="T44" fmla="*/ 25940194 w 1028"/>
                  <a:gd name="T45" fmla="*/ 16232823 h 554"/>
                  <a:gd name="T46" fmla="*/ 25940194 w 1028"/>
                  <a:gd name="T47" fmla="*/ 16232823 h 554"/>
                  <a:gd name="T48" fmla="*/ 25940194 w 1028"/>
                  <a:gd name="T49" fmla="*/ 0 h 554"/>
                  <a:gd name="T50" fmla="*/ 25940194 w 1028"/>
                  <a:gd name="T51" fmla="*/ 16232823 h 554"/>
                  <a:gd name="T52" fmla="*/ 25940194 w 1028"/>
                  <a:gd name="T53" fmla="*/ 16232823 h 554"/>
                  <a:gd name="T54" fmla="*/ 25940194 w 1028"/>
                  <a:gd name="T55" fmla="*/ 16232823 h 554"/>
                  <a:gd name="T56" fmla="*/ 25940194 w 1028"/>
                  <a:gd name="T57" fmla="*/ 16232823 h 554"/>
                  <a:gd name="T58" fmla="*/ 25940194 w 1028"/>
                  <a:gd name="T59" fmla="*/ 16232823 h 554"/>
                  <a:gd name="T60" fmla="*/ 25940194 w 1028"/>
                  <a:gd name="T61" fmla="*/ 16232823 h 554"/>
                  <a:gd name="T62" fmla="*/ 25940194 w 1028"/>
                  <a:gd name="T63" fmla="*/ 16232823 h 554"/>
                  <a:gd name="T64" fmla="*/ 25940194 w 1028"/>
                  <a:gd name="T65" fmla="*/ 16232823 h 554"/>
                  <a:gd name="T66" fmla="*/ 25940194 w 1028"/>
                  <a:gd name="T67" fmla="*/ 16232823 h 554"/>
                  <a:gd name="T68" fmla="*/ 25940194 w 1028"/>
                  <a:gd name="T69" fmla="*/ 16232823 h 554"/>
                  <a:gd name="T70" fmla="*/ 25940194 w 1028"/>
                  <a:gd name="T71" fmla="*/ 16232823 h 554"/>
                  <a:gd name="T72" fmla="*/ 25940194 w 1028"/>
                  <a:gd name="T73" fmla="*/ 16232823 h 554"/>
                  <a:gd name="T74" fmla="*/ 25940194 w 1028"/>
                  <a:gd name="T75" fmla="*/ 16232823 h 554"/>
                  <a:gd name="T76" fmla="*/ 0 w 1028"/>
                  <a:gd name="T77" fmla="*/ 16232823 h 554"/>
                  <a:gd name="T78" fmla="*/ 25940194 w 1028"/>
                  <a:gd name="T79" fmla="*/ 16232823 h 554"/>
                  <a:gd name="T80" fmla="*/ 25940194 w 1028"/>
                  <a:gd name="T81" fmla="*/ 16232823 h 554"/>
                  <a:gd name="T82" fmla="*/ 25940194 w 1028"/>
                  <a:gd name="T83" fmla="*/ 16232823 h 554"/>
                  <a:gd name="T84" fmla="*/ 25940194 w 1028"/>
                  <a:gd name="T85" fmla="*/ 16232823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Freeform 204"/>
              <p:cNvSpPr>
                <a:spLocks/>
              </p:cNvSpPr>
              <p:nvPr/>
            </p:nvSpPr>
            <p:spPr bwMode="auto">
              <a:xfrm>
                <a:off x="7025822" y="4997778"/>
                <a:ext cx="304322" cy="140329"/>
              </a:xfrm>
              <a:custGeom>
                <a:avLst/>
                <a:gdLst>
                  <a:gd name="T0" fmla="*/ 25940194 w 1028"/>
                  <a:gd name="T1" fmla="*/ 16232823 h 554"/>
                  <a:gd name="T2" fmla="*/ 25940194 w 1028"/>
                  <a:gd name="T3" fmla="*/ 16232823 h 554"/>
                  <a:gd name="T4" fmla="*/ 25940194 w 1028"/>
                  <a:gd name="T5" fmla="*/ 16232823 h 554"/>
                  <a:gd name="T6" fmla="*/ 25940194 w 1028"/>
                  <a:gd name="T7" fmla="*/ 16232823 h 554"/>
                  <a:gd name="T8" fmla="*/ 25940194 w 1028"/>
                  <a:gd name="T9" fmla="*/ 16232823 h 554"/>
                  <a:gd name="T10" fmla="*/ 25940194 w 1028"/>
                  <a:gd name="T11" fmla="*/ 16232823 h 554"/>
                  <a:gd name="T12" fmla="*/ 25940194 w 1028"/>
                  <a:gd name="T13" fmla="*/ 16232823 h 554"/>
                  <a:gd name="T14" fmla="*/ 25940194 w 1028"/>
                  <a:gd name="T15" fmla="*/ 16232823 h 554"/>
                  <a:gd name="T16" fmla="*/ 25940194 w 1028"/>
                  <a:gd name="T17" fmla="*/ 16232823 h 554"/>
                  <a:gd name="T18" fmla="*/ 25940194 w 1028"/>
                  <a:gd name="T19" fmla="*/ 16232823 h 554"/>
                  <a:gd name="T20" fmla="*/ 25940194 w 1028"/>
                  <a:gd name="T21" fmla="*/ 16232823 h 554"/>
                  <a:gd name="T22" fmla="*/ 25940194 w 1028"/>
                  <a:gd name="T23" fmla="*/ 16232823 h 554"/>
                  <a:gd name="T24" fmla="*/ 25940194 w 1028"/>
                  <a:gd name="T25" fmla="*/ 16232823 h 554"/>
                  <a:gd name="T26" fmla="*/ 25940194 w 1028"/>
                  <a:gd name="T27" fmla="*/ 16232823 h 554"/>
                  <a:gd name="T28" fmla="*/ 25940194 w 1028"/>
                  <a:gd name="T29" fmla="*/ 16232823 h 554"/>
                  <a:gd name="T30" fmla="*/ 25940194 w 1028"/>
                  <a:gd name="T31" fmla="*/ 16232823 h 554"/>
                  <a:gd name="T32" fmla="*/ 25940194 w 1028"/>
                  <a:gd name="T33" fmla="*/ 16232823 h 554"/>
                  <a:gd name="T34" fmla="*/ 25940194 w 1028"/>
                  <a:gd name="T35" fmla="*/ 16232823 h 554"/>
                  <a:gd name="T36" fmla="*/ 25940194 w 1028"/>
                  <a:gd name="T37" fmla="*/ 16232823 h 554"/>
                  <a:gd name="T38" fmla="*/ 25940194 w 1028"/>
                  <a:gd name="T39" fmla="*/ 16232823 h 554"/>
                  <a:gd name="T40" fmla="*/ 25940194 w 1028"/>
                  <a:gd name="T41" fmla="*/ 16232823 h 554"/>
                  <a:gd name="T42" fmla="*/ 25940194 w 1028"/>
                  <a:gd name="T43" fmla="*/ 16232823 h 554"/>
                  <a:gd name="T44" fmla="*/ 25940194 w 1028"/>
                  <a:gd name="T45" fmla="*/ 16232823 h 554"/>
                  <a:gd name="T46" fmla="*/ 25940194 w 1028"/>
                  <a:gd name="T47" fmla="*/ 16232823 h 554"/>
                  <a:gd name="T48" fmla="*/ 25940194 w 1028"/>
                  <a:gd name="T49" fmla="*/ 0 h 554"/>
                  <a:gd name="T50" fmla="*/ 25940194 w 1028"/>
                  <a:gd name="T51" fmla="*/ 16232823 h 554"/>
                  <a:gd name="T52" fmla="*/ 25940194 w 1028"/>
                  <a:gd name="T53" fmla="*/ 16232823 h 554"/>
                  <a:gd name="T54" fmla="*/ 25940194 w 1028"/>
                  <a:gd name="T55" fmla="*/ 16232823 h 554"/>
                  <a:gd name="T56" fmla="*/ 25940194 w 1028"/>
                  <a:gd name="T57" fmla="*/ 16232823 h 554"/>
                  <a:gd name="T58" fmla="*/ 25940194 w 1028"/>
                  <a:gd name="T59" fmla="*/ 16232823 h 554"/>
                  <a:gd name="T60" fmla="*/ 25940194 w 1028"/>
                  <a:gd name="T61" fmla="*/ 16232823 h 554"/>
                  <a:gd name="T62" fmla="*/ 25940194 w 1028"/>
                  <a:gd name="T63" fmla="*/ 16232823 h 554"/>
                  <a:gd name="T64" fmla="*/ 25940194 w 1028"/>
                  <a:gd name="T65" fmla="*/ 16232823 h 554"/>
                  <a:gd name="T66" fmla="*/ 25940194 w 1028"/>
                  <a:gd name="T67" fmla="*/ 16232823 h 554"/>
                  <a:gd name="T68" fmla="*/ 25940194 w 1028"/>
                  <a:gd name="T69" fmla="*/ 16232823 h 554"/>
                  <a:gd name="T70" fmla="*/ 25940194 w 1028"/>
                  <a:gd name="T71" fmla="*/ 16232823 h 554"/>
                  <a:gd name="T72" fmla="*/ 25940194 w 1028"/>
                  <a:gd name="T73" fmla="*/ 16232823 h 554"/>
                  <a:gd name="T74" fmla="*/ 25940194 w 1028"/>
                  <a:gd name="T75" fmla="*/ 16232823 h 554"/>
                  <a:gd name="T76" fmla="*/ 0 w 1028"/>
                  <a:gd name="T77" fmla="*/ 16232823 h 554"/>
                  <a:gd name="T78" fmla="*/ 25940194 w 1028"/>
                  <a:gd name="T79" fmla="*/ 16232823 h 554"/>
                  <a:gd name="T80" fmla="*/ 25940194 w 1028"/>
                  <a:gd name="T81" fmla="*/ 16232823 h 554"/>
                  <a:gd name="T82" fmla="*/ 25940194 w 1028"/>
                  <a:gd name="T83" fmla="*/ 16232823 h 554"/>
                  <a:gd name="T84" fmla="*/ 25940194 w 1028"/>
                  <a:gd name="T85" fmla="*/ 16232823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Freeform 205"/>
              <p:cNvSpPr>
                <a:spLocks/>
              </p:cNvSpPr>
              <p:nvPr/>
            </p:nvSpPr>
            <p:spPr bwMode="auto">
              <a:xfrm>
                <a:off x="7151096" y="5084407"/>
                <a:ext cx="414233" cy="2958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" name="Freeform 206"/>
              <p:cNvSpPr>
                <a:spLocks/>
              </p:cNvSpPr>
              <p:nvPr/>
            </p:nvSpPr>
            <p:spPr bwMode="auto">
              <a:xfrm>
                <a:off x="7151096" y="5084407"/>
                <a:ext cx="414233" cy="2958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Freeform 207"/>
              <p:cNvSpPr>
                <a:spLocks/>
              </p:cNvSpPr>
              <p:nvPr/>
            </p:nvSpPr>
            <p:spPr bwMode="auto">
              <a:xfrm>
                <a:off x="7130414" y="5264250"/>
                <a:ext cx="870421" cy="457969"/>
              </a:xfrm>
              <a:custGeom>
                <a:avLst/>
                <a:gdLst>
                  <a:gd name="T0" fmla="*/ 51591797 w 2946"/>
                  <a:gd name="T1" fmla="*/ 16232823 h 1808"/>
                  <a:gd name="T2" fmla="*/ 51591797 w 2946"/>
                  <a:gd name="T3" fmla="*/ 16232823 h 1808"/>
                  <a:gd name="T4" fmla="*/ 51591797 w 2946"/>
                  <a:gd name="T5" fmla="*/ 16232823 h 1808"/>
                  <a:gd name="T6" fmla="*/ 51591797 w 2946"/>
                  <a:gd name="T7" fmla="*/ 16232823 h 1808"/>
                  <a:gd name="T8" fmla="*/ 51591797 w 2946"/>
                  <a:gd name="T9" fmla="*/ 16232823 h 1808"/>
                  <a:gd name="T10" fmla="*/ 51591797 w 2946"/>
                  <a:gd name="T11" fmla="*/ 16232823 h 1808"/>
                  <a:gd name="T12" fmla="*/ 51591797 w 2946"/>
                  <a:gd name="T13" fmla="*/ 16232823 h 1808"/>
                  <a:gd name="T14" fmla="*/ 25752171 w 2946"/>
                  <a:gd name="T15" fmla="*/ 16232823 h 1808"/>
                  <a:gd name="T16" fmla="*/ 25752171 w 2946"/>
                  <a:gd name="T17" fmla="*/ 16232823 h 1808"/>
                  <a:gd name="T18" fmla="*/ 25752171 w 2946"/>
                  <a:gd name="T19" fmla="*/ 16232823 h 1808"/>
                  <a:gd name="T20" fmla="*/ 25752171 w 2946"/>
                  <a:gd name="T21" fmla="*/ 16232823 h 1808"/>
                  <a:gd name="T22" fmla="*/ 25752171 w 2946"/>
                  <a:gd name="T23" fmla="*/ 16232823 h 1808"/>
                  <a:gd name="T24" fmla="*/ 25752171 w 2946"/>
                  <a:gd name="T25" fmla="*/ 16232823 h 1808"/>
                  <a:gd name="T26" fmla="*/ 25752171 w 2946"/>
                  <a:gd name="T27" fmla="*/ 16232823 h 1808"/>
                  <a:gd name="T28" fmla="*/ 25752171 w 2946"/>
                  <a:gd name="T29" fmla="*/ 16232823 h 1808"/>
                  <a:gd name="T30" fmla="*/ 25752171 w 2946"/>
                  <a:gd name="T31" fmla="*/ 16232823 h 1808"/>
                  <a:gd name="T32" fmla="*/ 25752171 w 2946"/>
                  <a:gd name="T33" fmla="*/ 16232823 h 1808"/>
                  <a:gd name="T34" fmla="*/ 25752171 w 2946"/>
                  <a:gd name="T35" fmla="*/ 16232823 h 1808"/>
                  <a:gd name="T36" fmla="*/ 25752171 w 2946"/>
                  <a:gd name="T37" fmla="*/ 16232823 h 1808"/>
                  <a:gd name="T38" fmla="*/ 25752171 w 2946"/>
                  <a:gd name="T39" fmla="*/ 16232823 h 1808"/>
                  <a:gd name="T40" fmla="*/ 25752171 w 2946"/>
                  <a:gd name="T41" fmla="*/ 16232823 h 1808"/>
                  <a:gd name="T42" fmla="*/ 25752171 w 2946"/>
                  <a:gd name="T43" fmla="*/ 16232823 h 1808"/>
                  <a:gd name="T44" fmla="*/ 25752171 w 2946"/>
                  <a:gd name="T45" fmla="*/ 16232823 h 1808"/>
                  <a:gd name="T46" fmla="*/ 25752171 w 2946"/>
                  <a:gd name="T47" fmla="*/ 16232823 h 1808"/>
                  <a:gd name="T48" fmla="*/ 25752171 w 2946"/>
                  <a:gd name="T49" fmla="*/ 16232823 h 1808"/>
                  <a:gd name="T50" fmla="*/ 25752171 w 2946"/>
                  <a:gd name="T51" fmla="*/ 16232823 h 1808"/>
                  <a:gd name="T52" fmla="*/ 25752171 w 2946"/>
                  <a:gd name="T53" fmla="*/ 16232823 h 1808"/>
                  <a:gd name="T54" fmla="*/ 25752171 w 2946"/>
                  <a:gd name="T55" fmla="*/ 16232823 h 1808"/>
                  <a:gd name="T56" fmla="*/ 25752171 w 2946"/>
                  <a:gd name="T57" fmla="*/ 16232823 h 1808"/>
                  <a:gd name="T58" fmla="*/ 25752171 w 2946"/>
                  <a:gd name="T59" fmla="*/ 16232823 h 1808"/>
                  <a:gd name="T60" fmla="*/ 25752171 w 2946"/>
                  <a:gd name="T61" fmla="*/ 16232823 h 1808"/>
                  <a:gd name="T62" fmla="*/ 25752171 w 2946"/>
                  <a:gd name="T63" fmla="*/ 16232823 h 1808"/>
                  <a:gd name="T64" fmla="*/ 25752171 w 2946"/>
                  <a:gd name="T65" fmla="*/ 16232823 h 1808"/>
                  <a:gd name="T66" fmla="*/ 25752171 w 2946"/>
                  <a:gd name="T67" fmla="*/ 16232823 h 1808"/>
                  <a:gd name="T68" fmla="*/ 25752171 w 2946"/>
                  <a:gd name="T69" fmla="*/ 16232823 h 1808"/>
                  <a:gd name="T70" fmla="*/ 25752171 w 2946"/>
                  <a:gd name="T71" fmla="*/ 16232823 h 1808"/>
                  <a:gd name="T72" fmla="*/ 25752171 w 2946"/>
                  <a:gd name="T73" fmla="*/ 16232823 h 1808"/>
                  <a:gd name="T74" fmla="*/ 25752171 w 2946"/>
                  <a:gd name="T75" fmla="*/ 16232823 h 1808"/>
                  <a:gd name="T76" fmla="*/ 25752171 w 2946"/>
                  <a:gd name="T77" fmla="*/ 16232823 h 1808"/>
                  <a:gd name="T78" fmla="*/ 25752171 w 2946"/>
                  <a:gd name="T79" fmla="*/ 16232823 h 1808"/>
                  <a:gd name="T80" fmla="*/ 25752171 w 2946"/>
                  <a:gd name="T81" fmla="*/ 16232823 h 1808"/>
                  <a:gd name="T82" fmla="*/ 25752171 w 2946"/>
                  <a:gd name="T83" fmla="*/ 16232823 h 1808"/>
                  <a:gd name="T84" fmla="*/ 25752171 w 2946"/>
                  <a:gd name="T85" fmla="*/ 16232823 h 1808"/>
                  <a:gd name="T86" fmla="*/ 25752171 w 2946"/>
                  <a:gd name="T87" fmla="*/ 16232823 h 1808"/>
                  <a:gd name="T88" fmla="*/ 51591797 w 2946"/>
                  <a:gd name="T89" fmla="*/ 16232823 h 1808"/>
                  <a:gd name="T90" fmla="*/ 51591797 w 2946"/>
                  <a:gd name="T91" fmla="*/ 16232823 h 1808"/>
                  <a:gd name="T92" fmla="*/ 51591797 w 2946"/>
                  <a:gd name="T93" fmla="*/ 16232823 h 1808"/>
                  <a:gd name="T94" fmla="*/ 51591797 w 2946"/>
                  <a:gd name="T95" fmla="*/ 16232823 h 1808"/>
                  <a:gd name="T96" fmla="*/ 51591797 w 2946"/>
                  <a:gd name="T97" fmla="*/ 16232823 h 1808"/>
                  <a:gd name="T98" fmla="*/ 51591797 w 2946"/>
                  <a:gd name="T99" fmla="*/ 16232823 h 1808"/>
                  <a:gd name="T100" fmla="*/ 51591797 w 2946"/>
                  <a:gd name="T101" fmla="*/ 16232823 h 1808"/>
                  <a:gd name="T102" fmla="*/ 51591797 w 2946"/>
                  <a:gd name="T103" fmla="*/ 16232823 h 1808"/>
                  <a:gd name="T104" fmla="*/ 51591797 w 2946"/>
                  <a:gd name="T105" fmla="*/ 16232823 h 1808"/>
                  <a:gd name="T106" fmla="*/ 51591797 w 2946"/>
                  <a:gd name="T107" fmla="*/ 16232823 h 1808"/>
                  <a:gd name="T108" fmla="*/ 51591797 w 2946"/>
                  <a:gd name="T109" fmla="*/ 16232823 h 1808"/>
                  <a:gd name="T110" fmla="*/ 51591797 w 2946"/>
                  <a:gd name="T111" fmla="*/ 16232823 h 1808"/>
                  <a:gd name="T112" fmla="*/ 51591797 w 2946"/>
                  <a:gd name="T113" fmla="*/ 16232823 h 1808"/>
                  <a:gd name="T114" fmla="*/ 51591797 w 2946"/>
                  <a:gd name="T115" fmla="*/ 16232823 h 1808"/>
                  <a:gd name="T116" fmla="*/ 51591797 w 2946"/>
                  <a:gd name="T117" fmla="*/ 16232823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Freeform 208"/>
              <p:cNvSpPr>
                <a:spLocks/>
              </p:cNvSpPr>
              <p:nvPr/>
            </p:nvSpPr>
            <p:spPr bwMode="auto">
              <a:xfrm>
                <a:off x="7130414" y="5264250"/>
                <a:ext cx="870421" cy="457969"/>
              </a:xfrm>
              <a:custGeom>
                <a:avLst/>
                <a:gdLst>
                  <a:gd name="T0" fmla="*/ 51591797 w 2946"/>
                  <a:gd name="T1" fmla="*/ 16232823 h 1808"/>
                  <a:gd name="T2" fmla="*/ 51591797 w 2946"/>
                  <a:gd name="T3" fmla="*/ 16232823 h 1808"/>
                  <a:gd name="T4" fmla="*/ 51591797 w 2946"/>
                  <a:gd name="T5" fmla="*/ 16232823 h 1808"/>
                  <a:gd name="T6" fmla="*/ 51591797 w 2946"/>
                  <a:gd name="T7" fmla="*/ 16232823 h 1808"/>
                  <a:gd name="T8" fmla="*/ 51591797 w 2946"/>
                  <a:gd name="T9" fmla="*/ 16232823 h 1808"/>
                  <a:gd name="T10" fmla="*/ 51591797 w 2946"/>
                  <a:gd name="T11" fmla="*/ 16232823 h 1808"/>
                  <a:gd name="T12" fmla="*/ 51591797 w 2946"/>
                  <a:gd name="T13" fmla="*/ 16232823 h 1808"/>
                  <a:gd name="T14" fmla="*/ 25752171 w 2946"/>
                  <a:gd name="T15" fmla="*/ 16232823 h 1808"/>
                  <a:gd name="T16" fmla="*/ 25752171 w 2946"/>
                  <a:gd name="T17" fmla="*/ 16232823 h 1808"/>
                  <a:gd name="T18" fmla="*/ 25752171 w 2946"/>
                  <a:gd name="T19" fmla="*/ 16232823 h 1808"/>
                  <a:gd name="T20" fmla="*/ 25752171 w 2946"/>
                  <a:gd name="T21" fmla="*/ 16232823 h 1808"/>
                  <a:gd name="T22" fmla="*/ 25752171 w 2946"/>
                  <a:gd name="T23" fmla="*/ 16232823 h 1808"/>
                  <a:gd name="T24" fmla="*/ 25752171 w 2946"/>
                  <a:gd name="T25" fmla="*/ 16232823 h 1808"/>
                  <a:gd name="T26" fmla="*/ 25752171 w 2946"/>
                  <a:gd name="T27" fmla="*/ 16232823 h 1808"/>
                  <a:gd name="T28" fmla="*/ 25752171 w 2946"/>
                  <a:gd name="T29" fmla="*/ 16232823 h 1808"/>
                  <a:gd name="T30" fmla="*/ 25752171 w 2946"/>
                  <a:gd name="T31" fmla="*/ 16232823 h 1808"/>
                  <a:gd name="T32" fmla="*/ 25752171 w 2946"/>
                  <a:gd name="T33" fmla="*/ 16232823 h 1808"/>
                  <a:gd name="T34" fmla="*/ 25752171 w 2946"/>
                  <a:gd name="T35" fmla="*/ 16232823 h 1808"/>
                  <a:gd name="T36" fmla="*/ 25752171 w 2946"/>
                  <a:gd name="T37" fmla="*/ 16232823 h 1808"/>
                  <a:gd name="T38" fmla="*/ 25752171 w 2946"/>
                  <a:gd name="T39" fmla="*/ 16232823 h 1808"/>
                  <a:gd name="T40" fmla="*/ 25752171 w 2946"/>
                  <a:gd name="T41" fmla="*/ 16232823 h 1808"/>
                  <a:gd name="T42" fmla="*/ 25752171 w 2946"/>
                  <a:gd name="T43" fmla="*/ 16232823 h 1808"/>
                  <a:gd name="T44" fmla="*/ 25752171 w 2946"/>
                  <a:gd name="T45" fmla="*/ 16232823 h 1808"/>
                  <a:gd name="T46" fmla="*/ 25752171 w 2946"/>
                  <a:gd name="T47" fmla="*/ 16232823 h 1808"/>
                  <a:gd name="T48" fmla="*/ 25752171 w 2946"/>
                  <a:gd name="T49" fmla="*/ 16232823 h 1808"/>
                  <a:gd name="T50" fmla="*/ 25752171 w 2946"/>
                  <a:gd name="T51" fmla="*/ 16232823 h 1808"/>
                  <a:gd name="T52" fmla="*/ 25752171 w 2946"/>
                  <a:gd name="T53" fmla="*/ 16232823 h 1808"/>
                  <a:gd name="T54" fmla="*/ 25752171 w 2946"/>
                  <a:gd name="T55" fmla="*/ 16232823 h 1808"/>
                  <a:gd name="T56" fmla="*/ 25752171 w 2946"/>
                  <a:gd name="T57" fmla="*/ 16232823 h 1808"/>
                  <a:gd name="T58" fmla="*/ 25752171 w 2946"/>
                  <a:gd name="T59" fmla="*/ 16232823 h 1808"/>
                  <a:gd name="T60" fmla="*/ 25752171 w 2946"/>
                  <a:gd name="T61" fmla="*/ 16232823 h 1808"/>
                  <a:gd name="T62" fmla="*/ 25752171 w 2946"/>
                  <a:gd name="T63" fmla="*/ 16232823 h 1808"/>
                  <a:gd name="T64" fmla="*/ 25752171 w 2946"/>
                  <a:gd name="T65" fmla="*/ 16232823 h 1808"/>
                  <a:gd name="T66" fmla="*/ 25752171 w 2946"/>
                  <a:gd name="T67" fmla="*/ 16232823 h 1808"/>
                  <a:gd name="T68" fmla="*/ 25752171 w 2946"/>
                  <a:gd name="T69" fmla="*/ 16232823 h 1808"/>
                  <a:gd name="T70" fmla="*/ 25752171 w 2946"/>
                  <a:gd name="T71" fmla="*/ 16232823 h 1808"/>
                  <a:gd name="T72" fmla="*/ 25752171 w 2946"/>
                  <a:gd name="T73" fmla="*/ 16232823 h 1808"/>
                  <a:gd name="T74" fmla="*/ 25752171 w 2946"/>
                  <a:gd name="T75" fmla="*/ 16232823 h 1808"/>
                  <a:gd name="T76" fmla="*/ 25752171 w 2946"/>
                  <a:gd name="T77" fmla="*/ 16232823 h 1808"/>
                  <a:gd name="T78" fmla="*/ 25752171 w 2946"/>
                  <a:gd name="T79" fmla="*/ 16232823 h 1808"/>
                  <a:gd name="T80" fmla="*/ 25752171 w 2946"/>
                  <a:gd name="T81" fmla="*/ 16232823 h 1808"/>
                  <a:gd name="T82" fmla="*/ 25752171 w 2946"/>
                  <a:gd name="T83" fmla="*/ 16232823 h 1808"/>
                  <a:gd name="T84" fmla="*/ 25752171 w 2946"/>
                  <a:gd name="T85" fmla="*/ 16232823 h 1808"/>
                  <a:gd name="T86" fmla="*/ 25752171 w 2946"/>
                  <a:gd name="T87" fmla="*/ 16232823 h 1808"/>
                  <a:gd name="T88" fmla="*/ 51591797 w 2946"/>
                  <a:gd name="T89" fmla="*/ 16232823 h 1808"/>
                  <a:gd name="T90" fmla="*/ 51591797 w 2946"/>
                  <a:gd name="T91" fmla="*/ 16232823 h 1808"/>
                  <a:gd name="T92" fmla="*/ 51591797 w 2946"/>
                  <a:gd name="T93" fmla="*/ 16232823 h 1808"/>
                  <a:gd name="T94" fmla="*/ 51591797 w 2946"/>
                  <a:gd name="T95" fmla="*/ 16232823 h 1808"/>
                  <a:gd name="T96" fmla="*/ 51591797 w 2946"/>
                  <a:gd name="T97" fmla="*/ 16232823 h 1808"/>
                  <a:gd name="T98" fmla="*/ 51591797 w 2946"/>
                  <a:gd name="T99" fmla="*/ 16232823 h 1808"/>
                  <a:gd name="T100" fmla="*/ 51591797 w 2946"/>
                  <a:gd name="T101" fmla="*/ 16232823 h 1808"/>
                  <a:gd name="T102" fmla="*/ 51591797 w 2946"/>
                  <a:gd name="T103" fmla="*/ 16232823 h 1808"/>
                  <a:gd name="T104" fmla="*/ 51591797 w 2946"/>
                  <a:gd name="T105" fmla="*/ 16232823 h 1808"/>
                  <a:gd name="T106" fmla="*/ 51591797 w 2946"/>
                  <a:gd name="T107" fmla="*/ 16232823 h 1808"/>
                  <a:gd name="T108" fmla="*/ 51591797 w 2946"/>
                  <a:gd name="T109" fmla="*/ 16232823 h 1808"/>
                  <a:gd name="T110" fmla="*/ 51591797 w 2946"/>
                  <a:gd name="T111" fmla="*/ 16232823 h 1808"/>
                  <a:gd name="T112" fmla="*/ 51591797 w 2946"/>
                  <a:gd name="T113" fmla="*/ 16232823 h 1808"/>
                  <a:gd name="T114" fmla="*/ 51591797 w 2946"/>
                  <a:gd name="T115" fmla="*/ 16232823 h 1808"/>
                  <a:gd name="T116" fmla="*/ 51591797 w 2946"/>
                  <a:gd name="T117" fmla="*/ 16232823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Freeform 209"/>
              <p:cNvSpPr>
                <a:spLocks/>
              </p:cNvSpPr>
              <p:nvPr/>
            </p:nvSpPr>
            <p:spPr bwMode="auto">
              <a:xfrm>
                <a:off x="7349054" y="5538322"/>
                <a:ext cx="197366" cy="168699"/>
              </a:xfrm>
              <a:custGeom>
                <a:avLst/>
                <a:gdLst>
                  <a:gd name="T0" fmla="*/ 25917085 w 667"/>
                  <a:gd name="T1" fmla="*/ 16395307 h 664"/>
                  <a:gd name="T2" fmla="*/ 25917085 w 667"/>
                  <a:gd name="T3" fmla="*/ 16395307 h 664"/>
                  <a:gd name="T4" fmla="*/ 25917085 w 667"/>
                  <a:gd name="T5" fmla="*/ 16395307 h 664"/>
                  <a:gd name="T6" fmla="*/ 25917085 w 667"/>
                  <a:gd name="T7" fmla="*/ 16395307 h 664"/>
                  <a:gd name="T8" fmla="*/ 25917085 w 667"/>
                  <a:gd name="T9" fmla="*/ 16395307 h 664"/>
                  <a:gd name="T10" fmla="*/ 25917085 w 667"/>
                  <a:gd name="T11" fmla="*/ 16395307 h 664"/>
                  <a:gd name="T12" fmla="*/ 25917085 w 667"/>
                  <a:gd name="T13" fmla="*/ 16395307 h 664"/>
                  <a:gd name="T14" fmla="*/ 25917085 w 667"/>
                  <a:gd name="T15" fmla="*/ 16395307 h 664"/>
                  <a:gd name="T16" fmla="*/ 25917085 w 667"/>
                  <a:gd name="T17" fmla="*/ 16395307 h 664"/>
                  <a:gd name="T18" fmla="*/ 25917085 w 667"/>
                  <a:gd name="T19" fmla="*/ 16395307 h 664"/>
                  <a:gd name="T20" fmla="*/ 25917085 w 667"/>
                  <a:gd name="T21" fmla="*/ 16395307 h 664"/>
                  <a:gd name="T22" fmla="*/ 25917085 w 667"/>
                  <a:gd name="T23" fmla="*/ 16395307 h 664"/>
                  <a:gd name="T24" fmla="*/ 25917085 w 667"/>
                  <a:gd name="T25" fmla="*/ 16395307 h 664"/>
                  <a:gd name="T26" fmla="*/ 25917085 w 667"/>
                  <a:gd name="T27" fmla="*/ 16395307 h 664"/>
                  <a:gd name="T28" fmla="*/ 25917085 w 667"/>
                  <a:gd name="T29" fmla="*/ 16395307 h 664"/>
                  <a:gd name="T30" fmla="*/ 25917085 w 667"/>
                  <a:gd name="T31" fmla="*/ 16395307 h 664"/>
                  <a:gd name="T32" fmla="*/ 25917085 w 667"/>
                  <a:gd name="T33" fmla="*/ 16395307 h 664"/>
                  <a:gd name="T34" fmla="*/ 25917085 w 667"/>
                  <a:gd name="T35" fmla="*/ 16395307 h 664"/>
                  <a:gd name="T36" fmla="*/ 25917085 w 667"/>
                  <a:gd name="T37" fmla="*/ 16395307 h 664"/>
                  <a:gd name="T38" fmla="*/ 25917085 w 667"/>
                  <a:gd name="T39" fmla="*/ 16395307 h 664"/>
                  <a:gd name="T40" fmla="*/ 25917085 w 667"/>
                  <a:gd name="T41" fmla="*/ 16395307 h 664"/>
                  <a:gd name="T42" fmla="*/ 25917085 w 667"/>
                  <a:gd name="T43" fmla="*/ 16395307 h 664"/>
                  <a:gd name="T44" fmla="*/ 25917085 w 667"/>
                  <a:gd name="T45" fmla="*/ 16395307 h 664"/>
                  <a:gd name="T46" fmla="*/ 25917085 w 667"/>
                  <a:gd name="T47" fmla="*/ 16395307 h 664"/>
                  <a:gd name="T48" fmla="*/ 25917085 w 667"/>
                  <a:gd name="T49" fmla="*/ 16395307 h 664"/>
                  <a:gd name="T50" fmla="*/ 25917085 w 667"/>
                  <a:gd name="T51" fmla="*/ 16395307 h 664"/>
                  <a:gd name="T52" fmla="*/ 25917085 w 667"/>
                  <a:gd name="T53" fmla="*/ 16395307 h 664"/>
                  <a:gd name="T54" fmla="*/ 25917085 w 667"/>
                  <a:gd name="T55" fmla="*/ 16395307 h 664"/>
                  <a:gd name="T56" fmla="*/ 25917085 w 667"/>
                  <a:gd name="T57" fmla="*/ 16395307 h 664"/>
                  <a:gd name="T58" fmla="*/ 25917085 w 667"/>
                  <a:gd name="T59" fmla="*/ 0 h 664"/>
                  <a:gd name="T60" fmla="*/ 25917085 w 667"/>
                  <a:gd name="T61" fmla="*/ 16395307 h 664"/>
                  <a:gd name="T62" fmla="*/ 25917085 w 667"/>
                  <a:gd name="T63" fmla="*/ 16395307 h 664"/>
                  <a:gd name="T64" fmla="*/ 0 w 667"/>
                  <a:gd name="T65" fmla="*/ 16395307 h 664"/>
                  <a:gd name="T66" fmla="*/ 25917085 w 667"/>
                  <a:gd name="T67" fmla="*/ 16395307 h 664"/>
                  <a:gd name="T68" fmla="*/ 25917085 w 667"/>
                  <a:gd name="T69" fmla="*/ 16395307 h 664"/>
                  <a:gd name="T70" fmla="*/ 25917085 w 667"/>
                  <a:gd name="T71" fmla="*/ 16395307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Freeform 210"/>
              <p:cNvSpPr>
                <a:spLocks/>
              </p:cNvSpPr>
              <p:nvPr/>
            </p:nvSpPr>
            <p:spPr bwMode="auto">
              <a:xfrm>
                <a:off x="7349054" y="5538322"/>
                <a:ext cx="197366" cy="168699"/>
              </a:xfrm>
              <a:custGeom>
                <a:avLst/>
                <a:gdLst>
                  <a:gd name="T0" fmla="*/ 25917085 w 667"/>
                  <a:gd name="T1" fmla="*/ 16395307 h 664"/>
                  <a:gd name="T2" fmla="*/ 25917085 w 667"/>
                  <a:gd name="T3" fmla="*/ 16395307 h 664"/>
                  <a:gd name="T4" fmla="*/ 25917085 w 667"/>
                  <a:gd name="T5" fmla="*/ 16395307 h 664"/>
                  <a:gd name="T6" fmla="*/ 25917085 w 667"/>
                  <a:gd name="T7" fmla="*/ 16395307 h 664"/>
                  <a:gd name="T8" fmla="*/ 25917085 w 667"/>
                  <a:gd name="T9" fmla="*/ 16395307 h 664"/>
                  <a:gd name="T10" fmla="*/ 25917085 w 667"/>
                  <a:gd name="T11" fmla="*/ 16395307 h 664"/>
                  <a:gd name="T12" fmla="*/ 25917085 w 667"/>
                  <a:gd name="T13" fmla="*/ 16395307 h 664"/>
                  <a:gd name="T14" fmla="*/ 25917085 w 667"/>
                  <a:gd name="T15" fmla="*/ 16395307 h 664"/>
                  <a:gd name="T16" fmla="*/ 25917085 w 667"/>
                  <a:gd name="T17" fmla="*/ 16395307 h 664"/>
                  <a:gd name="T18" fmla="*/ 25917085 w 667"/>
                  <a:gd name="T19" fmla="*/ 16395307 h 664"/>
                  <a:gd name="T20" fmla="*/ 25917085 w 667"/>
                  <a:gd name="T21" fmla="*/ 16395307 h 664"/>
                  <a:gd name="T22" fmla="*/ 25917085 w 667"/>
                  <a:gd name="T23" fmla="*/ 16395307 h 664"/>
                  <a:gd name="T24" fmla="*/ 25917085 w 667"/>
                  <a:gd name="T25" fmla="*/ 16395307 h 664"/>
                  <a:gd name="T26" fmla="*/ 25917085 w 667"/>
                  <a:gd name="T27" fmla="*/ 16395307 h 664"/>
                  <a:gd name="T28" fmla="*/ 25917085 w 667"/>
                  <a:gd name="T29" fmla="*/ 16395307 h 664"/>
                  <a:gd name="T30" fmla="*/ 25917085 w 667"/>
                  <a:gd name="T31" fmla="*/ 16395307 h 664"/>
                  <a:gd name="T32" fmla="*/ 25917085 w 667"/>
                  <a:gd name="T33" fmla="*/ 16395307 h 664"/>
                  <a:gd name="T34" fmla="*/ 25917085 w 667"/>
                  <a:gd name="T35" fmla="*/ 16395307 h 664"/>
                  <a:gd name="T36" fmla="*/ 25917085 w 667"/>
                  <a:gd name="T37" fmla="*/ 16395307 h 664"/>
                  <a:gd name="T38" fmla="*/ 25917085 w 667"/>
                  <a:gd name="T39" fmla="*/ 16395307 h 664"/>
                  <a:gd name="T40" fmla="*/ 25917085 w 667"/>
                  <a:gd name="T41" fmla="*/ 16395307 h 664"/>
                  <a:gd name="T42" fmla="*/ 25917085 w 667"/>
                  <a:gd name="T43" fmla="*/ 16395307 h 664"/>
                  <a:gd name="T44" fmla="*/ 25917085 w 667"/>
                  <a:gd name="T45" fmla="*/ 16395307 h 664"/>
                  <a:gd name="T46" fmla="*/ 25917085 w 667"/>
                  <a:gd name="T47" fmla="*/ 16395307 h 664"/>
                  <a:gd name="T48" fmla="*/ 25917085 w 667"/>
                  <a:gd name="T49" fmla="*/ 16395307 h 664"/>
                  <a:gd name="T50" fmla="*/ 25917085 w 667"/>
                  <a:gd name="T51" fmla="*/ 16395307 h 664"/>
                  <a:gd name="T52" fmla="*/ 25917085 w 667"/>
                  <a:gd name="T53" fmla="*/ 16395307 h 664"/>
                  <a:gd name="T54" fmla="*/ 25917085 w 667"/>
                  <a:gd name="T55" fmla="*/ 16395307 h 664"/>
                  <a:gd name="T56" fmla="*/ 25917085 w 667"/>
                  <a:gd name="T57" fmla="*/ 16395307 h 664"/>
                  <a:gd name="T58" fmla="*/ 25917085 w 667"/>
                  <a:gd name="T59" fmla="*/ 0 h 664"/>
                  <a:gd name="T60" fmla="*/ 25917085 w 667"/>
                  <a:gd name="T61" fmla="*/ 16395307 h 664"/>
                  <a:gd name="T62" fmla="*/ 25917085 w 667"/>
                  <a:gd name="T63" fmla="*/ 16395307 h 664"/>
                  <a:gd name="T64" fmla="*/ 0 w 667"/>
                  <a:gd name="T65" fmla="*/ 16395307 h 664"/>
                  <a:gd name="T66" fmla="*/ 25917085 w 667"/>
                  <a:gd name="T67" fmla="*/ 16395307 h 664"/>
                  <a:gd name="T68" fmla="*/ 25917085 w 667"/>
                  <a:gd name="T69" fmla="*/ 16395307 h 664"/>
                  <a:gd name="T70" fmla="*/ 25917085 w 667"/>
                  <a:gd name="T71" fmla="*/ 16395307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Freeform 211"/>
              <p:cNvSpPr>
                <a:spLocks/>
              </p:cNvSpPr>
              <p:nvPr/>
            </p:nvSpPr>
            <p:spPr bwMode="auto">
              <a:xfrm>
                <a:off x="6698454" y="5671559"/>
                <a:ext cx="162502" cy="90682"/>
              </a:xfrm>
              <a:custGeom>
                <a:avLst/>
                <a:gdLst>
                  <a:gd name="T0" fmla="*/ 25752135 w 550"/>
                  <a:gd name="T1" fmla="*/ 16545644 h 356"/>
                  <a:gd name="T2" fmla="*/ 25752135 w 550"/>
                  <a:gd name="T3" fmla="*/ 16545644 h 356"/>
                  <a:gd name="T4" fmla="*/ 25752135 w 550"/>
                  <a:gd name="T5" fmla="*/ 16545644 h 356"/>
                  <a:gd name="T6" fmla="*/ 25752135 w 550"/>
                  <a:gd name="T7" fmla="*/ 16545644 h 356"/>
                  <a:gd name="T8" fmla="*/ 25752135 w 550"/>
                  <a:gd name="T9" fmla="*/ 16545644 h 356"/>
                  <a:gd name="T10" fmla="*/ 25752135 w 550"/>
                  <a:gd name="T11" fmla="*/ 16545644 h 356"/>
                  <a:gd name="T12" fmla="*/ 25752135 w 550"/>
                  <a:gd name="T13" fmla="*/ 16545644 h 356"/>
                  <a:gd name="T14" fmla="*/ 25752135 w 550"/>
                  <a:gd name="T15" fmla="*/ 16545644 h 356"/>
                  <a:gd name="T16" fmla="*/ 25752135 w 550"/>
                  <a:gd name="T17" fmla="*/ 16545644 h 356"/>
                  <a:gd name="T18" fmla="*/ 25752135 w 550"/>
                  <a:gd name="T19" fmla="*/ 16545644 h 356"/>
                  <a:gd name="T20" fmla="*/ 25752135 w 550"/>
                  <a:gd name="T21" fmla="*/ 16545644 h 356"/>
                  <a:gd name="T22" fmla="*/ 25752135 w 550"/>
                  <a:gd name="T23" fmla="*/ 16545644 h 356"/>
                  <a:gd name="T24" fmla="*/ 25752135 w 550"/>
                  <a:gd name="T25" fmla="*/ 16545644 h 356"/>
                  <a:gd name="T26" fmla="*/ 25752135 w 550"/>
                  <a:gd name="T27" fmla="*/ 16545644 h 356"/>
                  <a:gd name="T28" fmla="*/ 25752135 w 550"/>
                  <a:gd name="T29" fmla="*/ 16545644 h 356"/>
                  <a:gd name="T30" fmla="*/ 25752135 w 550"/>
                  <a:gd name="T31" fmla="*/ 16545644 h 356"/>
                  <a:gd name="T32" fmla="*/ 25752135 w 550"/>
                  <a:gd name="T33" fmla="*/ 16545644 h 356"/>
                  <a:gd name="T34" fmla="*/ 25752135 w 550"/>
                  <a:gd name="T35" fmla="*/ 16545644 h 356"/>
                  <a:gd name="T36" fmla="*/ 25752135 w 550"/>
                  <a:gd name="T37" fmla="*/ 16545644 h 356"/>
                  <a:gd name="T38" fmla="*/ 25752135 w 550"/>
                  <a:gd name="T39" fmla="*/ 16545644 h 356"/>
                  <a:gd name="T40" fmla="*/ 25752135 w 550"/>
                  <a:gd name="T41" fmla="*/ 16545644 h 356"/>
                  <a:gd name="T42" fmla="*/ 25752135 w 550"/>
                  <a:gd name="T43" fmla="*/ 16545644 h 356"/>
                  <a:gd name="T44" fmla="*/ 25752135 w 550"/>
                  <a:gd name="T45" fmla="*/ 16545644 h 356"/>
                  <a:gd name="T46" fmla="*/ 25752135 w 550"/>
                  <a:gd name="T47" fmla="*/ 16545644 h 356"/>
                  <a:gd name="T48" fmla="*/ 25752135 w 550"/>
                  <a:gd name="T49" fmla="*/ 16545644 h 356"/>
                  <a:gd name="T50" fmla="*/ 25752135 w 550"/>
                  <a:gd name="T51" fmla="*/ 16545644 h 356"/>
                  <a:gd name="T52" fmla="*/ 25752135 w 550"/>
                  <a:gd name="T53" fmla="*/ 16545644 h 356"/>
                  <a:gd name="T54" fmla="*/ 25752135 w 550"/>
                  <a:gd name="T55" fmla="*/ 16545644 h 356"/>
                  <a:gd name="T56" fmla="*/ 25752135 w 550"/>
                  <a:gd name="T57" fmla="*/ 16545644 h 356"/>
                  <a:gd name="T58" fmla="*/ 25752135 w 550"/>
                  <a:gd name="T59" fmla="*/ 16545644 h 356"/>
                  <a:gd name="T60" fmla="*/ 25752135 w 550"/>
                  <a:gd name="T61" fmla="*/ 0 h 356"/>
                  <a:gd name="T62" fmla="*/ 25752135 w 550"/>
                  <a:gd name="T63" fmla="*/ 16545644 h 356"/>
                  <a:gd name="T64" fmla="*/ 25752135 w 550"/>
                  <a:gd name="T65" fmla="*/ 16545644 h 356"/>
                  <a:gd name="T66" fmla="*/ 25752135 w 550"/>
                  <a:gd name="T67" fmla="*/ 16545644 h 356"/>
                  <a:gd name="T68" fmla="*/ 25752135 w 550"/>
                  <a:gd name="T69" fmla="*/ 16545644 h 356"/>
                  <a:gd name="T70" fmla="*/ 25752135 w 550"/>
                  <a:gd name="T71" fmla="*/ 16545644 h 356"/>
                  <a:gd name="T72" fmla="*/ 25752135 w 550"/>
                  <a:gd name="T73" fmla="*/ 16545644 h 356"/>
                  <a:gd name="T74" fmla="*/ 25752135 w 550"/>
                  <a:gd name="T75" fmla="*/ 16545644 h 356"/>
                  <a:gd name="T76" fmla="*/ 25752135 w 550"/>
                  <a:gd name="T77" fmla="*/ 16545644 h 356"/>
                  <a:gd name="T78" fmla="*/ 25752135 w 550"/>
                  <a:gd name="T79" fmla="*/ 16545644 h 356"/>
                  <a:gd name="T80" fmla="*/ 25752135 w 550"/>
                  <a:gd name="T81" fmla="*/ 16545644 h 356"/>
                  <a:gd name="T82" fmla="*/ 0 w 550"/>
                  <a:gd name="T83" fmla="*/ 16545644 h 356"/>
                  <a:gd name="T84" fmla="*/ 25752135 w 550"/>
                  <a:gd name="T85" fmla="*/ 16545644 h 356"/>
                  <a:gd name="T86" fmla="*/ 25752135 w 550"/>
                  <a:gd name="T87" fmla="*/ 16545644 h 356"/>
                  <a:gd name="T88" fmla="*/ 25752135 w 550"/>
                  <a:gd name="T89" fmla="*/ 16545644 h 356"/>
                  <a:gd name="T90" fmla="*/ 25752135 w 550"/>
                  <a:gd name="T91" fmla="*/ 16545644 h 356"/>
                  <a:gd name="T92" fmla="*/ 25752135 w 550"/>
                  <a:gd name="T93" fmla="*/ 16545644 h 356"/>
                  <a:gd name="T94" fmla="*/ 25752135 w 550"/>
                  <a:gd name="T95" fmla="*/ 16545644 h 356"/>
                  <a:gd name="T96" fmla="*/ 25752135 w 550"/>
                  <a:gd name="T97" fmla="*/ 16545644 h 356"/>
                  <a:gd name="T98" fmla="*/ 25752135 w 550"/>
                  <a:gd name="T99" fmla="*/ 16545644 h 356"/>
                  <a:gd name="T100" fmla="*/ 25752135 w 550"/>
                  <a:gd name="T101" fmla="*/ 16545644 h 356"/>
                  <a:gd name="T102" fmla="*/ 25752135 w 550"/>
                  <a:gd name="T103" fmla="*/ 16545644 h 356"/>
                  <a:gd name="T104" fmla="*/ 25752135 w 550"/>
                  <a:gd name="T105" fmla="*/ 16545644 h 356"/>
                  <a:gd name="T106" fmla="*/ 25752135 w 550"/>
                  <a:gd name="T107" fmla="*/ 16545644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Freeform 212"/>
              <p:cNvSpPr>
                <a:spLocks/>
              </p:cNvSpPr>
              <p:nvPr/>
            </p:nvSpPr>
            <p:spPr bwMode="auto">
              <a:xfrm>
                <a:off x="6698454" y="5671559"/>
                <a:ext cx="162502" cy="90682"/>
              </a:xfrm>
              <a:custGeom>
                <a:avLst/>
                <a:gdLst>
                  <a:gd name="T0" fmla="*/ 25752135 w 550"/>
                  <a:gd name="T1" fmla="*/ 16545644 h 356"/>
                  <a:gd name="T2" fmla="*/ 25752135 w 550"/>
                  <a:gd name="T3" fmla="*/ 16545644 h 356"/>
                  <a:gd name="T4" fmla="*/ 25752135 w 550"/>
                  <a:gd name="T5" fmla="*/ 16545644 h 356"/>
                  <a:gd name="T6" fmla="*/ 25752135 w 550"/>
                  <a:gd name="T7" fmla="*/ 16545644 h 356"/>
                  <a:gd name="T8" fmla="*/ 25752135 w 550"/>
                  <a:gd name="T9" fmla="*/ 16545644 h 356"/>
                  <a:gd name="T10" fmla="*/ 25752135 w 550"/>
                  <a:gd name="T11" fmla="*/ 16545644 h 356"/>
                  <a:gd name="T12" fmla="*/ 25752135 w 550"/>
                  <a:gd name="T13" fmla="*/ 16545644 h 356"/>
                  <a:gd name="T14" fmla="*/ 25752135 w 550"/>
                  <a:gd name="T15" fmla="*/ 16545644 h 356"/>
                  <a:gd name="T16" fmla="*/ 25752135 w 550"/>
                  <a:gd name="T17" fmla="*/ 16545644 h 356"/>
                  <a:gd name="T18" fmla="*/ 25752135 w 550"/>
                  <a:gd name="T19" fmla="*/ 16545644 h 356"/>
                  <a:gd name="T20" fmla="*/ 25752135 w 550"/>
                  <a:gd name="T21" fmla="*/ 16545644 h 356"/>
                  <a:gd name="T22" fmla="*/ 25752135 w 550"/>
                  <a:gd name="T23" fmla="*/ 16545644 h 356"/>
                  <a:gd name="T24" fmla="*/ 25752135 w 550"/>
                  <a:gd name="T25" fmla="*/ 16545644 h 356"/>
                  <a:gd name="T26" fmla="*/ 25752135 w 550"/>
                  <a:gd name="T27" fmla="*/ 16545644 h 356"/>
                  <a:gd name="T28" fmla="*/ 25752135 w 550"/>
                  <a:gd name="T29" fmla="*/ 16545644 h 356"/>
                  <a:gd name="T30" fmla="*/ 25752135 w 550"/>
                  <a:gd name="T31" fmla="*/ 16545644 h 356"/>
                  <a:gd name="T32" fmla="*/ 25752135 w 550"/>
                  <a:gd name="T33" fmla="*/ 16545644 h 356"/>
                  <a:gd name="T34" fmla="*/ 25752135 w 550"/>
                  <a:gd name="T35" fmla="*/ 16545644 h 356"/>
                  <a:gd name="T36" fmla="*/ 25752135 w 550"/>
                  <a:gd name="T37" fmla="*/ 16545644 h 356"/>
                  <a:gd name="T38" fmla="*/ 25752135 w 550"/>
                  <a:gd name="T39" fmla="*/ 16545644 h 356"/>
                  <a:gd name="T40" fmla="*/ 25752135 w 550"/>
                  <a:gd name="T41" fmla="*/ 16545644 h 356"/>
                  <a:gd name="T42" fmla="*/ 25752135 w 550"/>
                  <a:gd name="T43" fmla="*/ 16545644 h 356"/>
                  <a:gd name="T44" fmla="*/ 25752135 w 550"/>
                  <a:gd name="T45" fmla="*/ 16545644 h 356"/>
                  <a:gd name="T46" fmla="*/ 25752135 w 550"/>
                  <a:gd name="T47" fmla="*/ 16545644 h 356"/>
                  <a:gd name="T48" fmla="*/ 25752135 w 550"/>
                  <a:gd name="T49" fmla="*/ 16545644 h 356"/>
                  <a:gd name="T50" fmla="*/ 25752135 w 550"/>
                  <a:gd name="T51" fmla="*/ 16545644 h 356"/>
                  <a:gd name="T52" fmla="*/ 25752135 w 550"/>
                  <a:gd name="T53" fmla="*/ 16545644 h 356"/>
                  <a:gd name="T54" fmla="*/ 25752135 w 550"/>
                  <a:gd name="T55" fmla="*/ 16545644 h 356"/>
                  <a:gd name="T56" fmla="*/ 25752135 w 550"/>
                  <a:gd name="T57" fmla="*/ 16545644 h 356"/>
                  <a:gd name="T58" fmla="*/ 25752135 w 550"/>
                  <a:gd name="T59" fmla="*/ 16545644 h 356"/>
                  <a:gd name="T60" fmla="*/ 25752135 w 550"/>
                  <a:gd name="T61" fmla="*/ 0 h 356"/>
                  <a:gd name="T62" fmla="*/ 25752135 w 550"/>
                  <a:gd name="T63" fmla="*/ 16545644 h 356"/>
                  <a:gd name="T64" fmla="*/ 25752135 w 550"/>
                  <a:gd name="T65" fmla="*/ 16545644 h 356"/>
                  <a:gd name="T66" fmla="*/ 25752135 w 550"/>
                  <a:gd name="T67" fmla="*/ 16545644 h 356"/>
                  <a:gd name="T68" fmla="*/ 25752135 w 550"/>
                  <a:gd name="T69" fmla="*/ 16545644 h 356"/>
                  <a:gd name="T70" fmla="*/ 25752135 w 550"/>
                  <a:gd name="T71" fmla="*/ 16545644 h 356"/>
                  <a:gd name="T72" fmla="*/ 25752135 w 550"/>
                  <a:gd name="T73" fmla="*/ 16545644 h 356"/>
                  <a:gd name="T74" fmla="*/ 25752135 w 550"/>
                  <a:gd name="T75" fmla="*/ 16545644 h 356"/>
                  <a:gd name="T76" fmla="*/ 25752135 w 550"/>
                  <a:gd name="T77" fmla="*/ 16545644 h 356"/>
                  <a:gd name="T78" fmla="*/ 25752135 w 550"/>
                  <a:gd name="T79" fmla="*/ 16545644 h 356"/>
                  <a:gd name="T80" fmla="*/ 25752135 w 550"/>
                  <a:gd name="T81" fmla="*/ 16545644 h 356"/>
                  <a:gd name="T82" fmla="*/ 0 w 550"/>
                  <a:gd name="T83" fmla="*/ 16545644 h 356"/>
                  <a:gd name="T84" fmla="*/ 25752135 w 550"/>
                  <a:gd name="T85" fmla="*/ 16545644 h 356"/>
                  <a:gd name="T86" fmla="*/ 25752135 w 550"/>
                  <a:gd name="T87" fmla="*/ 16545644 h 356"/>
                  <a:gd name="T88" fmla="*/ 25752135 w 550"/>
                  <a:gd name="T89" fmla="*/ 16545644 h 356"/>
                  <a:gd name="T90" fmla="*/ 25752135 w 550"/>
                  <a:gd name="T91" fmla="*/ 16545644 h 356"/>
                  <a:gd name="T92" fmla="*/ 25752135 w 550"/>
                  <a:gd name="T93" fmla="*/ 16545644 h 356"/>
                  <a:gd name="T94" fmla="*/ 25752135 w 550"/>
                  <a:gd name="T95" fmla="*/ 16545644 h 356"/>
                  <a:gd name="T96" fmla="*/ 25752135 w 550"/>
                  <a:gd name="T97" fmla="*/ 16545644 h 356"/>
                  <a:gd name="T98" fmla="*/ 25752135 w 550"/>
                  <a:gd name="T99" fmla="*/ 16545644 h 356"/>
                  <a:gd name="T100" fmla="*/ 25752135 w 550"/>
                  <a:gd name="T101" fmla="*/ 16545644 h 356"/>
                  <a:gd name="T102" fmla="*/ 25752135 w 550"/>
                  <a:gd name="T103" fmla="*/ 16545644 h 356"/>
                  <a:gd name="T104" fmla="*/ 25752135 w 550"/>
                  <a:gd name="T105" fmla="*/ 16545644 h 356"/>
                  <a:gd name="T106" fmla="*/ 25752135 w 550"/>
                  <a:gd name="T107" fmla="*/ 16545644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Freeform 213"/>
              <p:cNvSpPr>
                <a:spLocks/>
              </p:cNvSpPr>
              <p:nvPr/>
            </p:nvSpPr>
            <p:spPr bwMode="auto">
              <a:xfrm>
                <a:off x="6633453" y="5424843"/>
                <a:ext cx="332095" cy="151474"/>
              </a:xfrm>
              <a:custGeom>
                <a:avLst/>
                <a:gdLst>
                  <a:gd name="T0" fmla="*/ 0 w 1125"/>
                  <a:gd name="T1" fmla="*/ 16232795 h 598"/>
                  <a:gd name="T2" fmla="*/ 0 w 1125"/>
                  <a:gd name="T3" fmla="*/ 16232795 h 598"/>
                  <a:gd name="T4" fmla="*/ 0 w 1125"/>
                  <a:gd name="T5" fmla="*/ 16232795 h 598"/>
                  <a:gd name="T6" fmla="*/ 0 w 1125"/>
                  <a:gd name="T7" fmla="*/ 16232795 h 598"/>
                  <a:gd name="T8" fmla="*/ 0 w 1125"/>
                  <a:gd name="T9" fmla="*/ 16232795 h 598"/>
                  <a:gd name="T10" fmla="*/ 0 w 1125"/>
                  <a:gd name="T11" fmla="*/ 16232795 h 598"/>
                  <a:gd name="T12" fmla="*/ 0 w 1125"/>
                  <a:gd name="T13" fmla="*/ 16232795 h 598"/>
                  <a:gd name="T14" fmla="*/ 0 w 1125"/>
                  <a:gd name="T15" fmla="*/ 16232795 h 598"/>
                  <a:gd name="T16" fmla="*/ 0 w 1125"/>
                  <a:gd name="T17" fmla="*/ 16232795 h 598"/>
                  <a:gd name="T18" fmla="*/ 0 w 1125"/>
                  <a:gd name="T19" fmla="*/ 16232795 h 598"/>
                  <a:gd name="T20" fmla="*/ 0 w 1125"/>
                  <a:gd name="T21" fmla="*/ 16232795 h 598"/>
                  <a:gd name="T22" fmla="*/ 0 w 1125"/>
                  <a:gd name="T23" fmla="*/ 16232795 h 598"/>
                  <a:gd name="T24" fmla="*/ 0 w 1125"/>
                  <a:gd name="T25" fmla="*/ 16232795 h 598"/>
                  <a:gd name="T26" fmla="*/ 0 w 1125"/>
                  <a:gd name="T27" fmla="*/ 16232795 h 598"/>
                  <a:gd name="T28" fmla="*/ 0 w 1125"/>
                  <a:gd name="T29" fmla="*/ 16232795 h 598"/>
                  <a:gd name="T30" fmla="*/ 0 w 1125"/>
                  <a:gd name="T31" fmla="*/ 16232795 h 598"/>
                  <a:gd name="T32" fmla="*/ 0 w 1125"/>
                  <a:gd name="T33" fmla="*/ 16232795 h 598"/>
                  <a:gd name="T34" fmla="*/ 0 w 1125"/>
                  <a:gd name="T35" fmla="*/ 16232795 h 598"/>
                  <a:gd name="T36" fmla="*/ 0 w 1125"/>
                  <a:gd name="T37" fmla="*/ 16232795 h 598"/>
                  <a:gd name="T38" fmla="*/ 0 w 1125"/>
                  <a:gd name="T39" fmla="*/ 16232795 h 598"/>
                  <a:gd name="T40" fmla="*/ 0 w 1125"/>
                  <a:gd name="T41" fmla="*/ 16232795 h 598"/>
                  <a:gd name="T42" fmla="*/ 0 w 1125"/>
                  <a:gd name="T43" fmla="*/ 16232795 h 598"/>
                  <a:gd name="T44" fmla="*/ 0 w 1125"/>
                  <a:gd name="T45" fmla="*/ 16232795 h 598"/>
                  <a:gd name="T46" fmla="*/ 0 w 1125"/>
                  <a:gd name="T47" fmla="*/ 16232795 h 598"/>
                  <a:gd name="T48" fmla="*/ 0 w 1125"/>
                  <a:gd name="T49" fmla="*/ 16232795 h 598"/>
                  <a:gd name="T50" fmla="*/ 0 w 1125"/>
                  <a:gd name="T51" fmla="*/ 16232795 h 598"/>
                  <a:gd name="T52" fmla="*/ 0 w 1125"/>
                  <a:gd name="T53" fmla="*/ 16232795 h 598"/>
                  <a:gd name="T54" fmla="*/ 0 w 1125"/>
                  <a:gd name="T55" fmla="*/ 16232795 h 598"/>
                  <a:gd name="T56" fmla="*/ 0 w 1125"/>
                  <a:gd name="T57" fmla="*/ 16232795 h 598"/>
                  <a:gd name="T58" fmla="*/ 0 w 1125"/>
                  <a:gd name="T59" fmla="*/ 16232795 h 598"/>
                  <a:gd name="T60" fmla="*/ 0 w 1125"/>
                  <a:gd name="T61" fmla="*/ 16232795 h 598"/>
                  <a:gd name="T62" fmla="*/ 0 w 1125"/>
                  <a:gd name="T63" fmla="*/ 16232795 h 598"/>
                  <a:gd name="T64" fmla="*/ 0 w 1125"/>
                  <a:gd name="T65" fmla="*/ 16232795 h 598"/>
                  <a:gd name="T66" fmla="*/ 0 w 1125"/>
                  <a:gd name="T67" fmla="*/ 16232795 h 598"/>
                  <a:gd name="T68" fmla="*/ 0 w 1125"/>
                  <a:gd name="T69" fmla="*/ 16232795 h 598"/>
                  <a:gd name="T70" fmla="*/ 0 w 1125"/>
                  <a:gd name="T71" fmla="*/ 16232795 h 598"/>
                  <a:gd name="T72" fmla="*/ 0 w 1125"/>
                  <a:gd name="T73" fmla="*/ 16232795 h 598"/>
                  <a:gd name="T74" fmla="*/ 0 w 1125"/>
                  <a:gd name="T75" fmla="*/ 16232795 h 598"/>
                  <a:gd name="T76" fmla="*/ 0 w 1125"/>
                  <a:gd name="T77" fmla="*/ 16232795 h 598"/>
                  <a:gd name="T78" fmla="*/ 0 w 1125"/>
                  <a:gd name="T79" fmla="*/ 16232795 h 598"/>
                  <a:gd name="T80" fmla="*/ 0 w 1125"/>
                  <a:gd name="T81" fmla="*/ 16232795 h 598"/>
                  <a:gd name="T82" fmla="*/ 0 w 1125"/>
                  <a:gd name="T83" fmla="*/ 16232795 h 598"/>
                  <a:gd name="T84" fmla="*/ 0 w 1125"/>
                  <a:gd name="T85" fmla="*/ 16232795 h 598"/>
                  <a:gd name="T86" fmla="*/ 0 w 1125"/>
                  <a:gd name="T87" fmla="*/ 0 h 598"/>
                  <a:gd name="T88" fmla="*/ 0 w 1125"/>
                  <a:gd name="T89" fmla="*/ 16232795 h 598"/>
                  <a:gd name="T90" fmla="*/ 0 w 1125"/>
                  <a:gd name="T91" fmla="*/ 16232795 h 598"/>
                  <a:gd name="T92" fmla="*/ 0 w 1125"/>
                  <a:gd name="T93" fmla="*/ 16232795 h 598"/>
                  <a:gd name="T94" fmla="*/ 0 w 1125"/>
                  <a:gd name="T95" fmla="*/ 16232795 h 598"/>
                  <a:gd name="T96" fmla="*/ 0 w 1125"/>
                  <a:gd name="T97" fmla="*/ 16232795 h 598"/>
                  <a:gd name="T98" fmla="*/ 0 w 1125"/>
                  <a:gd name="T99" fmla="*/ 16232795 h 598"/>
                  <a:gd name="T100" fmla="*/ 0 w 1125"/>
                  <a:gd name="T101" fmla="*/ 16232795 h 598"/>
                  <a:gd name="T102" fmla="*/ 0 w 1125"/>
                  <a:gd name="T103" fmla="*/ 16232795 h 598"/>
                  <a:gd name="T104" fmla="*/ 0 w 1125"/>
                  <a:gd name="T105" fmla="*/ 16232795 h 598"/>
                  <a:gd name="T106" fmla="*/ 0 w 1125"/>
                  <a:gd name="T107" fmla="*/ 16232795 h 598"/>
                  <a:gd name="T108" fmla="*/ 0 w 1125"/>
                  <a:gd name="T109" fmla="*/ 16232795 h 598"/>
                  <a:gd name="T110" fmla="*/ 0 w 1125"/>
                  <a:gd name="T111" fmla="*/ 16232795 h 598"/>
                  <a:gd name="T112" fmla="*/ 0 w 1125"/>
                  <a:gd name="T113" fmla="*/ 16232795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Freeform 214"/>
              <p:cNvSpPr>
                <a:spLocks/>
              </p:cNvSpPr>
              <p:nvPr/>
            </p:nvSpPr>
            <p:spPr bwMode="auto">
              <a:xfrm>
                <a:off x="6633453" y="5424843"/>
                <a:ext cx="332095" cy="151474"/>
              </a:xfrm>
              <a:custGeom>
                <a:avLst/>
                <a:gdLst>
                  <a:gd name="T0" fmla="*/ 0 w 1125"/>
                  <a:gd name="T1" fmla="*/ 16232795 h 598"/>
                  <a:gd name="T2" fmla="*/ 0 w 1125"/>
                  <a:gd name="T3" fmla="*/ 16232795 h 598"/>
                  <a:gd name="T4" fmla="*/ 0 w 1125"/>
                  <a:gd name="T5" fmla="*/ 16232795 h 598"/>
                  <a:gd name="T6" fmla="*/ 0 w 1125"/>
                  <a:gd name="T7" fmla="*/ 16232795 h 598"/>
                  <a:gd name="T8" fmla="*/ 0 w 1125"/>
                  <a:gd name="T9" fmla="*/ 16232795 h 598"/>
                  <a:gd name="T10" fmla="*/ 0 w 1125"/>
                  <a:gd name="T11" fmla="*/ 16232795 h 598"/>
                  <a:gd name="T12" fmla="*/ 0 w 1125"/>
                  <a:gd name="T13" fmla="*/ 16232795 h 598"/>
                  <a:gd name="T14" fmla="*/ 0 w 1125"/>
                  <a:gd name="T15" fmla="*/ 16232795 h 598"/>
                  <a:gd name="T16" fmla="*/ 0 w 1125"/>
                  <a:gd name="T17" fmla="*/ 16232795 h 598"/>
                  <a:gd name="T18" fmla="*/ 0 w 1125"/>
                  <a:gd name="T19" fmla="*/ 16232795 h 598"/>
                  <a:gd name="T20" fmla="*/ 0 w 1125"/>
                  <a:gd name="T21" fmla="*/ 16232795 h 598"/>
                  <a:gd name="T22" fmla="*/ 0 w 1125"/>
                  <a:gd name="T23" fmla="*/ 16232795 h 598"/>
                  <a:gd name="T24" fmla="*/ 0 w 1125"/>
                  <a:gd name="T25" fmla="*/ 16232795 h 598"/>
                  <a:gd name="T26" fmla="*/ 0 w 1125"/>
                  <a:gd name="T27" fmla="*/ 16232795 h 598"/>
                  <a:gd name="T28" fmla="*/ 0 w 1125"/>
                  <a:gd name="T29" fmla="*/ 16232795 h 598"/>
                  <a:gd name="T30" fmla="*/ 0 w 1125"/>
                  <a:gd name="T31" fmla="*/ 16232795 h 598"/>
                  <a:gd name="T32" fmla="*/ 0 w 1125"/>
                  <a:gd name="T33" fmla="*/ 16232795 h 598"/>
                  <a:gd name="T34" fmla="*/ 0 w 1125"/>
                  <a:gd name="T35" fmla="*/ 16232795 h 598"/>
                  <a:gd name="T36" fmla="*/ 0 w 1125"/>
                  <a:gd name="T37" fmla="*/ 16232795 h 598"/>
                  <a:gd name="T38" fmla="*/ 0 w 1125"/>
                  <a:gd name="T39" fmla="*/ 16232795 h 598"/>
                  <a:gd name="T40" fmla="*/ 0 w 1125"/>
                  <a:gd name="T41" fmla="*/ 16232795 h 598"/>
                  <a:gd name="T42" fmla="*/ 0 w 1125"/>
                  <a:gd name="T43" fmla="*/ 16232795 h 598"/>
                  <a:gd name="T44" fmla="*/ 0 w 1125"/>
                  <a:gd name="T45" fmla="*/ 16232795 h 598"/>
                  <a:gd name="T46" fmla="*/ 0 w 1125"/>
                  <a:gd name="T47" fmla="*/ 16232795 h 598"/>
                  <a:gd name="T48" fmla="*/ 0 w 1125"/>
                  <a:gd name="T49" fmla="*/ 16232795 h 598"/>
                  <a:gd name="T50" fmla="*/ 0 w 1125"/>
                  <a:gd name="T51" fmla="*/ 16232795 h 598"/>
                  <a:gd name="T52" fmla="*/ 0 w 1125"/>
                  <a:gd name="T53" fmla="*/ 16232795 h 598"/>
                  <a:gd name="T54" fmla="*/ 0 w 1125"/>
                  <a:gd name="T55" fmla="*/ 16232795 h 598"/>
                  <a:gd name="T56" fmla="*/ 0 w 1125"/>
                  <a:gd name="T57" fmla="*/ 16232795 h 598"/>
                  <a:gd name="T58" fmla="*/ 0 w 1125"/>
                  <a:gd name="T59" fmla="*/ 16232795 h 598"/>
                  <a:gd name="T60" fmla="*/ 0 w 1125"/>
                  <a:gd name="T61" fmla="*/ 16232795 h 598"/>
                  <a:gd name="T62" fmla="*/ 0 w 1125"/>
                  <a:gd name="T63" fmla="*/ 16232795 h 598"/>
                  <a:gd name="T64" fmla="*/ 0 w 1125"/>
                  <a:gd name="T65" fmla="*/ 16232795 h 598"/>
                  <a:gd name="T66" fmla="*/ 0 w 1125"/>
                  <a:gd name="T67" fmla="*/ 16232795 h 598"/>
                  <a:gd name="T68" fmla="*/ 0 w 1125"/>
                  <a:gd name="T69" fmla="*/ 16232795 h 598"/>
                  <a:gd name="T70" fmla="*/ 0 w 1125"/>
                  <a:gd name="T71" fmla="*/ 16232795 h 598"/>
                  <a:gd name="T72" fmla="*/ 0 w 1125"/>
                  <a:gd name="T73" fmla="*/ 16232795 h 598"/>
                  <a:gd name="T74" fmla="*/ 0 w 1125"/>
                  <a:gd name="T75" fmla="*/ 16232795 h 598"/>
                  <a:gd name="T76" fmla="*/ 0 w 1125"/>
                  <a:gd name="T77" fmla="*/ 16232795 h 598"/>
                  <a:gd name="T78" fmla="*/ 0 w 1125"/>
                  <a:gd name="T79" fmla="*/ 16232795 h 598"/>
                  <a:gd name="T80" fmla="*/ 0 w 1125"/>
                  <a:gd name="T81" fmla="*/ 16232795 h 598"/>
                  <a:gd name="T82" fmla="*/ 0 w 1125"/>
                  <a:gd name="T83" fmla="*/ 16232795 h 598"/>
                  <a:gd name="T84" fmla="*/ 0 w 1125"/>
                  <a:gd name="T85" fmla="*/ 16232795 h 598"/>
                  <a:gd name="T86" fmla="*/ 0 w 1125"/>
                  <a:gd name="T87" fmla="*/ 0 h 598"/>
                  <a:gd name="T88" fmla="*/ 0 w 1125"/>
                  <a:gd name="T89" fmla="*/ 16232795 h 598"/>
                  <a:gd name="T90" fmla="*/ 0 w 1125"/>
                  <a:gd name="T91" fmla="*/ 16232795 h 598"/>
                  <a:gd name="T92" fmla="*/ 0 w 1125"/>
                  <a:gd name="T93" fmla="*/ 16232795 h 598"/>
                  <a:gd name="T94" fmla="*/ 0 w 1125"/>
                  <a:gd name="T95" fmla="*/ 16232795 h 598"/>
                  <a:gd name="T96" fmla="*/ 0 w 1125"/>
                  <a:gd name="T97" fmla="*/ 16232795 h 598"/>
                  <a:gd name="T98" fmla="*/ 0 w 1125"/>
                  <a:gd name="T99" fmla="*/ 16232795 h 598"/>
                  <a:gd name="T100" fmla="*/ 0 w 1125"/>
                  <a:gd name="T101" fmla="*/ 16232795 h 598"/>
                  <a:gd name="T102" fmla="*/ 0 w 1125"/>
                  <a:gd name="T103" fmla="*/ 16232795 h 598"/>
                  <a:gd name="T104" fmla="*/ 0 w 1125"/>
                  <a:gd name="T105" fmla="*/ 16232795 h 598"/>
                  <a:gd name="T106" fmla="*/ 0 w 1125"/>
                  <a:gd name="T107" fmla="*/ 16232795 h 598"/>
                  <a:gd name="T108" fmla="*/ 0 w 1125"/>
                  <a:gd name="T109" fmla="*/ 16232795 h 598"/>
                  <a:gd name="T110" fmla="*/ 0 w 1125"/>
                  <a:gd name="T111" fmla="*/ 16232795 h 598"/>
                  <a:gd name="T112" fmla="*/ 0 w 1125"/>
                  <a:gd name="T113" fmla="*/ 16232795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Freeform 215"/>
              <p:cNvSpPr>
                <a:spLocks/>
              </p:cNvSpPr>
              <p:nvPr/>
            </p:nvSpPr>
            <p:spPr bwMode="auto">
              <a:xfrm>
                <a:off x="6500497" y="5548961"/>
                <a:ext cx="385869" cy="147421"/>
              </a:xfrm>
              <a:custGeom>
                <a:avLst/>
                <a:gdLst>
                  <a:gd name="T0" fmla="*/ 0 w 1307"/>
                  <a:gd name="T1" fmla="*/ 16353074 h 581"/>
                  <a:gd name="T2" fmla="*/ 0 w 1307"/>
                  <a:gd name="T3" fmla="*/ 16353074 h 581"/>
                  <a:gd name="T4" fmla="*/ 0 w 1307"/>
                  <a:gd name="T5" fmla="*/ 16353074 h 581"/>
                  <a:gd name="T6" fmla="*/ 0 w 1307"/>
                  <a:gd name="T7" fmla="*/ 16353074 h 581"/>
                  <a:gd name="T8" fmla="*/ 0 w 1307"/>
                  <a:gd name="T9" fmla="*/ 16353074 h 581"/>
                  <a:gd name="T10" fmla="*/ 0 w 1307"/>
                  <a:gd name="T11" fmla="*/ 16353074 h 581"/>
                  <a:gd name="T12" fmla="*/ 0 w 1307"/>
                  <a:gd name="T13" fmla="*/ 16353074 h 581"/>
                  <a:gd name="T14" fmla="*/ 0 w 1307"/>
                  <a:gd name="T15" fmla="*/ 0 h 581"/>
                  <a:gd name="T16" fmla="*/ 0 w 1307"/>
                  <a:gd name="T17" fmla="*/ 16353074 h 581"/>
                  <a:gd name="T18" fmla="*/ 0 w 1307"/>
                  <a:gd name="T19" fmla="*/ 16353074 h 581"/>
                  <a:gd name="T20" fmla="*/ 0 w 1307"/>
                  <a:gd name="T21" fmla="*/ 16353074 h 581"/>
                  <a:gd name="T22" fmla="*/ 0 w 1307"/>
                  <a:gd name="T23" fmla="*/ 16353074 h 581"/>
                  <a:gd name="T24" fmla="*/ 0 w 1307"/>
                  <a:gd name="T25" fmla="*/ 16353074 h 581"/>
                  <a:gd name="T26" fmla="*/ 0 w 1307"/>
                  <a:gd name="T27" fmla="*/ 16353074 h 581"/>
                  <a:gd name="T28" fmla="*/ 0 w 1307"/>
                  <a:gd name="T29" fmla="*/ 16353074 h 581"/>
                  <a:gd name="T30" fmla="*/ 0 w 1307"/>
                  <a:gd name="T31" fmla="*/ 16353074 h 581"/>
                  <a:gd name="T32" fmla="*/ 0 w 1307"/>
                  <a:gd name="T33" fmla="*/ 16353074 h 581"/>
                  <a:gd name="T34" fmla="*/ 0 w 1307"/>
                  <a:gd name="T35" fmla="*/ 16353074 h 581"/>
                  <a:gd name="T36" fmla="*/ 0 w 1307"/>
                  <a:gd name="T37" fmla="*/ 16353074 h 581"/>
                  <a:gd name="T38" fmla="*/ 0 w 1307"/>
                  <a:gd name="T39" fmla="*/ 16353074 h 581"/>
                  <a:gd name="T40" fmla="*/ 0 w 1307"/>
                  <a:gd name="T41" fmla="*/ 16353074 h 581"/>
                  <a:gd name="T42" fmla="*/ 0 w 1307"/>
                  <a:gd name="T43" fmla="*/ 16353074 h 581"/>
                  <a:gd name="T44" fmla="*/ 0 w 1307"/>
                  <a:gd name="T45" fmla="*/ 16353074 h 581"/>
                  <a:gd name="T46" fmla="*/ 0 w 1307"/>
                  <a:gd name="T47" fmla="*/ 16353074 h 581"/>
                  <a:gd name="T48" fmla="*/ 0 w 1307"/>
                  <a:gd name="T49" fmla="*/ 16353074 h 581"/>
                  <a:gd name="T50" fmla="*/ 0 w 1307"/>
                  <a:gd name="T51" fmla="*/ 16353074 h 581"/>
                  <a:gd name="T52" fmla="*/ 0 w 1307"/>
                  <a:gd name="T53" fmla="*/ 16353074 h 581"/>
                  <a:gd name="T54" fmla="*/ 0 w 1307"/>
                  <a:gd name="T55" fmla="*/ 16353074 h 581"/>
                  <a:gd name="T56" fmla="*/ 0 w 1307"/>
                  <a:gd name="T57" fmla="*/ 16353074 h 581"/>
                  <a:gd name="T58" fmla="*/ 0 w 1307"/>
                  <a:gd name="T59" fmla="*/ 16353074 h 581"/>
                  <a:gd name="T60" fmla="*/ 0 w 1307"/>
                  <a:gd name="T61" fmla="*/ 16353074 h 581"/>
                  <a:gd name="T62" fmla="*/ 0 w 1307"/>
                  <a:gd name="T63" fmla="*/ 16353074 h 581"/>
                  <a:gd name="T64" fmla="*/ 0 w 1307"/>
                  <a:gd name="T65" fmla="*/ 16353074 h 581"/>
                  <a:gd name="T66" fmla="*/ 0 w 1307"/>
                  <a:gd name="T67" fmla="*/ 16353074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Freeform 216"/>
              <p:cNvSpPr>
                <a:spLocks/>
              </p:cNvSpPr>
              <p:nvPr/>
            </p:nvSpPr>
            <p:spPr bwMode="auto">
              <a:xfrm>
                <a:off x="6500497" y="5548961"/>
                <a:ext cx="385869" cy="147421"/>
              </a:xfrm>
              <a:custGeom>
                <a:avLst/>
                <a:gdLst>
                  <a:gd name="T0" fmla="*/ 0 w 1307"/>
                  <a:gd name="T1" fmla="*/ 16353074 h 581"/>
                  <a:gd name="T2" fmla="*/ 0 w 1307"/>
                  <a:gd name="T3" fmla="*/ 16353074 h 581"/>
                  <a:gd name="T4" fmla="*/ 0 w 1307"/>
                  <a:gd name="T5" fmla="*/ 16353074 h 581"/>
                  <a:gd name="T6" fmla="*/ 0 w 1307"/>
                  <a:gd name="T7" fmla="*/ 16353074 h 581"/>
                  <a:gd name="T8" fmla="*/ 0 w 1307"/>
                  <a:gd name="T9" fmla="*/ 16353074 h 581"/>
                  <a:gd name="T10" fmla="*/ 0 w 1307"/>
                  <a:gd name="T11" fmla="*/ 16353074 h 581"/>
                  <a:gd name="T12" fmla="*/ 0 w 1307"/>
                  <a:gd name="T13" fmla="*/ 16353074 h 581"/>
                  <a:gd name="T14" fmla="*/ 0 w 1307"/>
                  <a:gd name="T15" fmla="*/ 0 h 581"/>
                  <a:gd name="T16" fmla="*/ 0 w 1307"/>
                  <a:gd name="T17" fmla="*/ 16353074 h 581"/>
                  <a:gd name="T18" fmla="*/ 0 w 1307"/>
                  <a:gd name="T19" fmla="*/ 16353074 h 581"/>
                  <a:gd name="T20" fmla="*/ 0 w 1307"/>
                  <a:gd name="T21" fmla="*/ 16353074 h 581"/>
                  <a:gd name="T22" fmla="*/ 0 w 1307"/>
                  <a:gd name="T23" fmla="*/ 16353074 h 581"/>
                  <a:gd name="T24" fmla="*/ 0 w 1307"/>
                  <a:gd name="T25" fmla="*/ 16353074 h 581"/>
                  <a:gd name="T26" fmla="*/ 0 w 1307"/>
                  <a:gd name="T27" fmla="*/ 16353074 h 581"/>
                  <a:gd name="T28" fmla="*/ 0 w 1307"/>
                  <a:gd name="T29" fmla="*/ 16353074 h 581"/>
                  <a:gd name="T30" fmla="*/ 0 w 1307"/>
                  <a:gd name="T31" fmla="*/ 16353074 h 581"/>
                  <a:gd name="T32" fmla="*/ 0 w 1307"/>
                  <a:gd name="T33" fmla="*/ 16353074 h 581"/>
                  <a:gd name="T34" fmla="*/ 0 w 1307"/>
                  <a:gd name="T35" fmla="*/ 16353074 h 581"/>
                  <a:gd name="T36" fmla="*/ 0 w 1307"/>
                  <a:gd name="T37" fmla="*/ 16353074 h 581"/>
                  <a:gd name="T38" fmla="*/ 0 w 1307"/>
                  <a:gd name="T39" fmla="*/ 16353074 h 581"/>
                  <a:gd name="T40" fmla="*/ 0 w 1307"/>
                  <a:gd name="T41" fmla="*/ 16353074 h 581"/>
                  <a:gd name="T42" fmla="*/ 0 w 1307"/>
                  <a:gd name="T43" fmla="*/ 16353074 h 581"/>
                  <a:gd name="T44" fmla="*/ 0 w 1307"/>
                  <a:gd name="T45" fmla="*/ 16353074 h 581"/>
                  <a:gd name="T46" fmla="*/ 0 w 1307"/>
                  <a:gd name="T47" fmla="*/ 16353074 h 581"/>
                  <a:gd name="T48" fmla="*/ 0 w 1307"/>
                  <a:gd name="T49" fmla="*/ 16353074 h 581"/>
                  <a:gd name="T50" fmla="*/ 0 w 1307"/>
                  <a:gd name="T51" fmla="*/ 16353074 h 581"/>
                  <a:gd name="T52" fmla="*/ 0 w 1307"/>
                  <a:gd name="T53" fmla="*/ 16353074 h 581"/>
                  <a:gd name="T54" fmla="*/ 0 w 1307"/>
                  <a:gd name="T55" fmla="*/ 16353074 h 581"/>
                  <a:gd name="T56" fmla="*/ 0 w 1307"/>
                  <a:gd name="T57" fmla="*/ 16353074 h 581"/>
                  <a:gd name="T58" fmla="*/ 0 w 1307"/>
                  <a:gd name="T59" fmla="*/ 16353074 h 581"/>
                  <a:gd name="T60" fmla="*/ 0 w 1307"/>
                  <a:gd name="T61" fmla="*/ 16353074 h 581"/>
                  <a:gd name="T62" fmla="*/ 0 w 1307"/>
                  <a:gd name="T63" fmla="*/ 16353074 h 581"/>
                  <a:gd name="T64" fmla="*/ 0 w 1307"/>
                  <a:gd name="T65" fmla="*/ 16353074 h 581"/>
                  <a:gd name="T66" fmla="*/ 0 w 1307"/>
                  <a:gd name="T67" fmla="*/ 16353074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Freeform 217"/>
              <p:cNvSpPr>
                <a:spLocks/>
              </p:cNvSpPr>
              <p:nvPr/>
            </p:nvSpPr>
            <p:spPr bwMode="auto">
              <a:xfrm>
                <a:off x="6314949" y="5615326"/>
                <a:ext cx="230458" cy="103854"/>
              </a:xfrm>
              <a:custGeom>
                <a:avLst/>
                <a:gdLst>
                  <a:gd name="T0" fmla="*/ 25905964 w 779"/>
                  <a:gd name="T1" fmla="*/ 16376938 h 409"/>
                  <a:gd name="T2" fmla="*/ 25905964 w 779"/>
                  <a:gd name="T3" fmla="*/ 16376938 h 409"/>
                  <a:gd name="T4" fmla="*/ 25905964 w 779"/>
                  <a:gd name="T5" fmla="*/ 16376938 h 409"/>
                  <a:gd name="T6" fmla="*/ 25905964 w 779"/>
                  <a:gd name="T7" fmla="*/ 16376938 h 409"/>
                  <a:gd name="T8" fmla="*/ 25905964 w 779"/>
                  <a:gd name="T9" fmla="*/ 16376938 h 409"/>
                  <a:gd name="T10" fmla="*/ 25905964 w 779"/>
                  <a:gd name="T11" fmla="*/ 16376938 h 409"/>
                  <a:gd name="T12" fmla="*/ 25905964 w 779"/>
                  <a:gd name="T13" fmla="*/ 16376938 h 409"/>
                  <a:gd name="T14" fmla="*/ 25905964 w 779"/>
                  <a:gd name="T15" fmla="*/ 16376938 h 409"/>
                  <a:gd name="T16" fmla="*/ 25905964 w 779"/>
                  <a:gd name="T17" fmla="*/ 16376938 h 409"/>
                  <a:gd name="T18" fmla="*/ 25905964 w 779"/>
                  <a:gd name="T19" fmla="*/ 0 h 409"/>
                  <a:gd name="T20" fmla="*/ 25905964 w 779"/>
                  <a:gd name="T21" fmla="*/ 16376938 h 409"/>
                  <a:gd name="T22" fmla="*/ 25905964 w 779"/>
                  <a:gd name="T23" fmla="*/ 16376938 h 409"/>
                  <a:gd name="T24" fmla="*/ 25905964 w 779"/>
                  <a:gd name="T25" fmla="*/ 16376938 h 409"/>
                  <a:gd name="T26" fmla="*/ 25905964 w 779"/>
                  <a:gd name="T27" fmla="*/ 16376938 h 409"/>
                  <a:gd name="T28" fmla="*/ 25905964 w 779"/>
                  <a:gd name="T29" fmla="*/ 16376938 h 409"/>
                  <a:gd name="T30" fmla="*/ 25905964 w 779"/>
                  <a:gd name="T31" fmla="*/ 16376938 h 409"/>
                  <a:gd name="T32" fmla="*/ 25905964 w 779"/>
                  <a:gd name="T33" fmla="*/ 16376938 h 409"/>
                  <a:gd name="T34" fmla="*/ 25905964 w 779"/>
                  <a:gd name="T35" fmla="*/ 16376938 h 409"/>
                  <a:gd name="T36" fmla="*/ 0 w 779"/>
                  <a:gd name="T37" fmla="*/ 16376938 h 409"/>
                  <a:gd name="T38" fmla="*/ 25905964 w 779"/>
                  <a:gd name="T39" fmla="*/ 16376938 h 409"/>
                  <a:gd name="T40" fmla="*/ 25905964 w 779"/>
                  <a:gd name="T41" fmla="*/ 16376938 h 409"/>
                  <a:gd name="T42" fmla="*/ 25905964 w 779"/>
                  <a:gd name="T43" fmla="*/ 16376938 h 409"/>
                  <a:gd name="T44" fmla="*/ 25905964 w 779"/>
                  <a:gd name="T45" fmla="*/ 16376938 h 409"/>
                  <a:gd name="T46" fmla="*/ 25905964 w 779"/>
                  <a:gd name="T47" fmla="*/ 16376938 h 409"/>
                  <a:gd name="T48" fmla="*/ 25905964 w 779"/>
                  <a:gd name="T49" fmla="*/ 16376938 h 409"/>
                  <a:gd name="T50" fmla="*/ 25905964 w 779"/>
                  <a:gd name="T51" fmla="*/ 16376938 h 409"/>
                  <a:gd name="T52" fmla="*/ 25905964 w 779"/>
                  <a:gd name="T53" fmla="*/ 16376938 h 409"/>
                  <a:gd name="T54" fmla="*/ 25905964 w 779"/>
                  <a:gd name="T55" fmla="*/ 16376938 h 409"/>
                  <a:gd name="T56" fmla="*/ 25905964 w 779"/>
                  <a:gd name="T57" fmla="*/ 16376938 h 409"/>
                  <a:gd name="T58" fmla="*/ 25905964 w 779"/>
                  <a:gd name="T59" fmla="*/ 16376938 h 409"/>
                  <a:gd name="T60" fmla="*/ 25905964 w 779"/>
                  <a:gd name="T61" fmla="*/ 16376938 h 409"/>
                  <a:gd name="T62" fmla="*/ 25905964 w 779"/>
                  <a:gd name="T63" fmla="*/ 16376938 h 409"/>
                  <a:gd name="T64" fmla="*/ 25905964 w 779"/>
                  <a:gd name="T65" fmla="*/ 16376938 h 409"/>
                  <a:gd name="T66" fmla="*/ 25905964 w 779"/>
                  <a:gd name="T67" fmla="*/ 16376938 h 409"/>
                  <a:gd name="T68" fmla="*/ 25905964 w 779"/>
                  <a:gd name="T69" fmla="*/ 16376938 h 409"/>
                  <a:gd name="T70" fmla="*/ 25905964 w 779"/>
                  <a:gd name="T71" fmla="*/ 16376938 h 409"/>
                  <a:gd name="T72" fmla="*/ 25905964 w 779"/>
                  <a:gd name="T73" fmla="*/ 16376938 h 409"/>
                  <a:gd name="T74" fmla="*/ 25905964 w 779"/>
                  <a:gd name="T75" fmla="*/ 16376938 h 409"/>
                  <a:gd name="T76" fmla="*/ 25905964 w 779"/>
                  <a:gd name="T77" fmla="*/ 16376938 h 409"/>
                  <a:gd name="T78" fmla="*/ 25905964 w 779"/>
                  <a:gd name="T79" fmla="*/ 16376938 h 409"/>
                  <a:gd name="T80" fmla="*/ 25905964 w 779"/>
                  <a:gd name="T81" fmla="*/ 16376938 h 409"/>
                  <a:gd name="T82" fmla="*/ 25905964 w 779"/>
                  <a:gd name="T83" fmla="*/ 16376938 h 409"/>
                  <a:gd name="T84" fmla="*/ 25905964 w 779"/>
                  <a:gd name="T85" fmla="*/ 16376938 h 409"/>
                  <a:gd name="T86" fmla="*/ 25905964 w 779"/>
                  <a:gd name="T87" fmla="*/ 16376938 h 409"/>
                  <a:gd name="T88" fmla="*/ 25905964 w 779"/>
                  <a:gd name="T89" fmla="*/ 16376938 h 409"/>
                  <a:gd name="T90" fmla="*/ 25905964 w 779"/>
                  <a:gd name="T91" fmla="*/ 16376938 h 409"/>
                  <a:gd name="T92" fmla="*/ 25905964 w 779"/>
                  <a:gd name="T93" fmla="*/ 16376938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Freeform 218"/>
              <p:cNvSpPr>
                <a:spLocks/>
              </p:cNvSpPr>
              <p:nvPr/>
            </p:nvSpPr>
            <p:spPr bwMode="auto">
              <a:xfrm>
                <a:off x="6314949" y="5615326"/>
                <a:ext cx="230458" cy="103854"/>
              </a:xfrm>
              <a:custGeom>
                <a:avLst/>
                <a:gdLst>
                  <a:gd name="T0" fmla="*/ 25905964 w 779"/>
                  <a:gd name="T1" fmla="*/ 16376938 h 409"/>
                  <a:gd name="T2" fmla="*/ 25905964 w 779"/>
                  <a:gd name="T3" fmla="*/ 16376938 h 409"/>
                  <a:gd name="T4" fmla="*/ 25905964 w 779"/>
                  <a:gd name="T5" fmla="*/ 16376938 h 409"/>
                  <a:gd name="T6" fmla="*/ 25905964 w 779"/>
                  <a:gd name="T7" fmla="*/ 16376938 h 409"/>
                  <a:gd name="T8" fmla="*/ 25905964 w 779"/>
                  <a:gd name="T9" fmla="*/ 16376938 h 409"/>
                  <a:gd name="T10" fmla="*/ 25905964 w 779"/>
                  <a:gd name="T11" fmla="*/ 16376938 h 409"/>
                  <a:gd name="T12" fmla="*/ 25905964 w 779"/>
                  <a:gd name="T13" fmla="*/ 16376938 h 409"/>
                  <a:gd name="T14" fmla="*/ 25905964 w 779"/>
                  <a:gd name="T15" fmla="*/ 16376938 h 409"/>
                  <a:gd name="T16" fmla="*/ 25905964 w 779"/>
                  <a:gd name="T17" fmla="*/ 16376938 h 409"/>
                  <a:gd name="T18" fmla="*/ 25905964 w 779"/>
                  <a:gd name="T19" fmla="*/ 0 h 409"/>
                  <a:gd name="T20" fmla="*/ 25905964 w 779"/>
                  <a:gd name="T21" fmla="*/ 16376938 h 409"/>
                  <a:gd name="T22" fmla="*/ 25905964 w 779"/>
                  <a:gd name="T23" fmla="*/ 16376938 h 409"/>
                  <a:gd name="T24" fmla="*/ 25905964 w 779"/>
                  <a:gd name="T25" fmla="*/ 16376938 h 409"/>
                  <a:gd name="T26" fmla="*/ 25905964 w 779"/>
                  <a:gd name="T27" fmla="*/ 16376938 h 409"/>
                  <a:gd name="T28" fmla="*/ 25905964 w 779"/>
                  <a:gd name="T29" fmla="*/ 16376938 h 409"/>
                  <a:gd name="T30" fmla="*/ 25905964 w 779"/>
                  <a:gd name="T31" fmla="*/ 16376938 h 409"/>
                  <a:gd name="T32" fmla="*/ 25905964 w 779"/>
                  <a:gd name="T33" fmla="*/ 16376938 h 409"/>
                  <a:gd name="T34" fmla="*/ 25905964 w 779"/>
                  <a:gd name="T35" fmla="*/ 16376938 h 409"/>
                  <a:gd name="T36" fmla="*/ 0 w 779"/>
                  <a:gd name="T37" fmla="*/ 16376938 h 409"/>
                  <a:gd name="T38" fmla="*/ 25905964 w 779"/>
                  <a:gd name="T39" fmla="*/ 16376938 h 409"/>
                  <a:gd name="T40" fmla="*/ 25905964 w 779"/>
                  <a:gd name="T41" fmla="*/ 16376938 h 409"/>
                  <a:gd name="T42" fmla="*/ 25905964 w 779"/>
                  <a:gd name="T43" fmla="*/ 16376938 h 409"/>
                  <a:gd name="T44" fmla="*/ 25905964 w 779"/>
                  <a:gd name="T45" fmla="*/ 16376938 h 409"/>
                  <a:gd name="T46" fmla="*/ 25905964 w 779"/>
                  <a:gd name="T47" fmla="*/ 16376938 h 409"/>
                  <a:gd name="T48" fmla="*/ 25905964 w 779"/>
                  <a:gd name="T49" fmla="*/ 16376938 h 409"/>
                  <a:gd name="T50" fmla="*/ 25905964 w 779"/>
                  <a:gd name="T51" fmla="*/ 16376938 h 409"/>
                  <a:gd name="T52" fmla="*/ 25905964 w 779"/>
                  <a:gd name="T53" fmla="*/ 16376938 h 409"/>
                  <a:gd name="T54" fmla="*/ 25905964 w 779"/>
                  <a:gd name="T55" fmla="*/ 16376938 h 409"/>
                  <a:gd name="T56" fmla="*/ 25905964 w 779"/>
                  <a:gd name="T57" fmla="*/ 16376938 h 409"/>
                  <a:gd name="T58" fmla="*/ 25905964 w 779"/>
                  <a:gd name="T59" fmla="*/ 16376938 h 409"/>
                  <a:gd name="T60" fmla="*/ 25905964 w 779"/>
                  <a:gd name="T61" fmla="*/ 16376938 h 409"/>
                  <a:gd name="T62" fmla="*/ 25905964 w 779"/>
                  <a:gd name="T63" fmla="*/ 16376938 h 409"/>
                  <a:gd name="T64" fmla="*/ 25905964 w 779"/>
                  <a:gd name="T65" fmla="*/ 16376938 h 409"/>
                  <a:gd name="T66" fmla="*/ 25905964 w 779"/>
                  <a:gd name="T67" fmla="*/ 16376938 h 409"/>
                  <a:gd name="T68" fmla="*/ 25905964 w 779"/>
                  <a:gd name="T69" fmla="*/ 16376938 h 409"/>
                  <a:gd name="T70" fmla="*/ 25905964 w 779"/>
                  <a:gd name="T71" fmla="*/ 16376938 h 409"/>
                  <a:gd name="T72" fmla="*/ 25905964 w 779"/>
                  <a:gd name="T73" fmla="*/ 16376938 h 409"/>
                  <a:gd name="T74" fmla="*/ 25905964 w 779"/>
                  <a:gd name="T75" fmla="*/ 16376938 h 409"/>
                  <a:gd name="T76" fmla="*/ 25905964 w 779"/>
                  <a:gd name="T77" fmla="*/ 16376938 h 409"/>
                  <a:gd name="T78" fmla="*/ 25905964 w 779"/>
                  <a:gd name="T79" fmla="*/ 16376938 h 409"/>
                  <a:gd name="T80" fmla="*/ 25905964 w 779"/>
                  <a:gd name="T81" fmla="*/ 16376938 h 409"/>
                  <a:gd name="T82" fmla="*/ 25905964 w 779"/>
                  <a:gd name="T83" fmla="*/ 16376938 h 409"/>
                  <a:gd name="T84" fmla="*/ 25905964 w 779"/>
                  <a:gd name="T85" fmla="*/ 16376938 h 409"/>
                  <a:gd name="T86" fmla="*/ 25905964 w 779"/>
                  <a:gd name="T87" fmla="*/ 16376938 h 409"/>
                  <a:gd name="T88" fmla="*/ 25905964 w 779"/>
                  <a:gd name="T89" fmla="*/ 16376938 h 409"/>
                  <a:gd name="T90" fmla="*/ 25905964 w 779"/>
                  <a:gd name="T91" fmla="*/ 16376938 h 409"/>
                  <a:gd name="T92" fmla="*/ 25905964 w 779"/>
                  <a:gd name="T93" fmla="*/ 16376938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Freeform 219"/>
              <p:cNvSpPr>
                <a:spLocks/>
              </p:cNvSpPr>
              <p:nvPr/>
            </p:nvSpPr>
            <p:spPr bwMode="auto">
              <a:xfrm>
                <a:off x="5379527" y="5813408"/>
                <a:ext cx="236367" cy="299402"/>
              </a:xfrm>
              <a:custGeom>
                <a:avLst/>
                <a:gdLst>
                  <a:gd name="T0" fmla="*/ 25752185 w 800"/>
                  <a:gd name="T1" fmla="*/ 16324634 h 1181"/>
                  <a:gd name="T2" fmla="*/ 25752185 w 800"/>
                  <a:gd name="T3" fmla="*/ 16324634 h 1181"/>
                  <a:gd name="T4" fmla="*/ 25752185 w 800"/>
                  <a:gd name="T5" fmla="*/ 16324634 h 1181"/>
                  <a:gd name="T6" fmla="*/ 25752185 w 800"/>
                  <a:gd name="T7" fmla="*/ 16324634 h 1181"/>
                  <a:gd name="T8" fmla="*/ 25752185 w 800"/>
                  <a:gd name="T9" fmla="*/ 16324634 h 1181"/>
                  <a:gd name="T10" fmla="*/ 25752185 w 800"/>
                  <a:gd name="T11" fmla="*/ 16324634 h 1181"/>
                  <a:gd name="T12" fmla="*/ 25752185 w 800"/>
                  <a:gd name="T13" fmla="*/ 16324634 h 1181"/>
                  <a:gd name="T14" fmla="*/ 25752185 w 800"/>
                  <a:gd name="T15" fmla="*/ 16324634 h 1181"/>
                  <a:gd name="T16" fmla="*/ 25752185 w 800"/>
                  <a:gd name="T17" fmla="*/ 16324634 h 1181"/>
                  <a:gd name="T18" fmla="*/ 25752185 w 800"/>
                  <a:gd name="T19" fmla="*/ 16324634 h 1181"/>
                  <a:gd name="T20" fmla="*/ 25752185 w 800"/>
                  <a:gd name="T21" fmla="*/ 16324634 h 1181"/>
                  <a:gd name="T22" fmla="*/ 25752185 w 800"/>
                  <a:gd name="T23" fmla="*/ 16324634 h 1181"/>
                  <a:gd name="T24" fmla="*/ 25752185 w 800"/>
                  <a:gd name="T25" fmla="*/ 16324634 h 1181"/>
                  <a:gd name="T26" fmla="*/ 25752185 w 800"/>
                  <a:gd name="T27" fmla="*/ 16324634 h 1181"/>
                  <a:gd name="T28" fmla="*/ 25752185 w 800"/>
                  <a:gd name="T29" fmla="*/ 16324634 h 1181"/>
                  <a:gd name="T30" fmla="*/ 25752185 w 800"/>
                  <a:gd name="T31" fmla="*/ 16324634 h 1181"/>
                  <a:gd name="T32" fmla="*/ 25752185 w 800"/>
                  <a:gd name="T33" fmla="*/ 16324634 h 1181"/>
                  <a:gd name="T34" fmla="*/ 25752185 w 800"/>
                  <a:gd name="T35" fmla="*/ 16324634 h 1181"/>
                  <a:gd name="T36" fmla="*/ 25752185 w 800"/>
                  <a:gd name="T37" fmla="*/ 16324634 h 1181"/>
                  <a:gd name="T38" fmla="*/ 25752185 w 800"/>
                  <a:gd name="T39" fmla="*/ 16324634 h 1181"/>
                  <a:gd name="T40" fmla="*/ 25752185 w 800"/>
                  <a:gd name="T41" fmla="*/ 16324634 h 1181"/>
                  <a:gd name="T42" fmla="*/ 25752185 w 800"/>
                  <a:gd name="T43" fmla="*/ 16324634 h 1181"/>
                  <a:gd name="T44" fmla="*/ 25752185 w 800"/>
                  <a:gd name="T45" fmla="*/ 16324634 h 1181"/>
                  <a:gd name="T46" fmla="*/ 25752185 w 800"/>
                  <a:gd name="T47" fmla="*/ 16324634 h 1181"/>
                  <a:gd name="T48" fmla="*/ 25752185 w 800"/>
                  <a:gd name="T49" fmla="*/ 16324634 h 1181"/>
                  <a:gd name="T50" fmla="*/ 25752185 w 800"/>
                  <a:gd name="T51" fmla="*/ 16324634 h 1181"/>
                  <a:gd name="T52" fmla="*/ 25752185 w 800"/>
                  <a:gd name="T53" fmla="*/ 16324634 h 1181"/>
                  <a:gd name="T54" fmla="*/ 25752185 w 800"/>
                  <a:gd name="T55" fmla="*/ 16324634 h 1181"/>
                  <a:gd name="T56" fmla="*/ 25752185 w 800"/>
                  <a:gd name="T57" fmla="*/ 16324634 h 1181"/>
                  <a:gd name="T58" fmla="*/ 25752185 w 800"/>
                  <a:gd name="T59" fmla="*/ 16324634 h 1181"/>
                  <a:gd name="T60" fmla="*/ 25752185 w 800"/>
                  <a:gd name="T61" fmla="*/ 16324634 h 1181"/>
                  <a:gd name="T62" fmla="*/ 25752185 w 800"/>
                  <a:gd name="T63" fmla="*/ 16324634 h 1181"/>
                  <a:gd name="T64" fmla="*/ 25752185 w 800"/>
                  <a:gd name="T65" fmla="*/ 16324634 h 1181"/>
                  <a:gd name="T66" fmla="*/ 25752185 w 800"/>
                  <a:gd name="T67" fmla="*/ 16324634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Freeform 220"/>
              <p:cNvSpPr>
                <a:spLocks/>
              </p:cNvSpPr>
              <p:nvPr/>
            </p:nvSpPr>
            <p:spPr bwMode="auto">
              <a:xfrm>
                <a:off x="5379527" y="5813408"/>
                <a:ext cx="236367" cy="299402"/>
              </a:xfrm>
              <a:custGeom>
                <a:avLst/>
                <a:gdLst>
                  <a:gd name="T0" fmla="*/ 25752185 w 800"/>
                  <a:gd name="T1" fmla="*/ 16324634 h 1181"/>
                  <a:gd name="T2" fmla="*/ 25752185 w 800"/>
                  <a:gd name="T3" fmla="*/ 16324634 h 1181"/>
                  <a:gd name="T4" fmla="*/ 25752185 w 800"/>
                  <a:gd name="T5" fmla="*/ 16324634 h 1181"/>
                  <a:gd name="T6" fmla="*/ 25752185 w 800"/>
                  <a:gd name="T7" fmla="*/ 16324634 h 1181"/>
                  <a:gd name="T8" fmla="*/ 25752185 w 800"/>
                  <a:gd name="T9" fmla="*/ 16324634 h 1181"/>
                  <a:gd name="T10" fmla="*/ 25752185 w 800"/>
                  <a:gd name="T11" fmla="*/ 16324634 h 1181"/>
                  <a:gd name="T12" fmla="*/ 25752185 w 800"/>
                  <a:gd name="T13" fmla="*/ 16324634 h 1181"/>
                  <a:gd name="T14" fmla="*/ 25752185 w 800"/>
                  <a:gd name="T15" fmla="*/ 16324634 h 1181"/>
                  <a:gd name="T16" fmla="*/ 25752185 w 800"/>
                  <a:gd name="T17" fmla="*/ 16324634 h 1181"/>
                  <a:gd name="T18" fmla="*/ 25752185 w 800"/>
                  <a:gd name="T19" fmla="*/ 16324634 h 1181"/>
                  <a:gd name="T20" fmla="*/ 25752185 w 800"/>
                  <a:gd name="T21" fmla="*/ 16324634 h 1181"/>
                  <a:gd name="T22" fmla="*/ 25752185 w 800"/>
                  <a:gd name="T23" fmla="*/ 16324634 h 1181"/>
                  <a:gd name="T24" fmla="*/ 25752185 w 800"/>
                  <a:gd name="T25" fmla="*/ 16324634 h 1181"/>
                  <a:gd name="T26" fmla="*/ 25752185 w 800"/>
                  <a:gd name="T27" fmla="*/ 16324634 h 1181"/>
                  <a:gd name="T28" fmla="*/ 25752185 w 800"/>
                  <a:gd name="T29" fmla="*/ 16324634 h 1181"/>
                  <a:gd name="T30" fmla="*/ 25752185 w 800"/>
                  <a:gd name="T31" fmla="*/ 16324634 h 1181"/>
                  <a:gd name="T32" fmla="*/ 25752185 w 800"/>
                  <a:gd name="T33" fmla="*/ 16324634 h 1181"/>
                  <a:gd name="T34" fmla="*/ 25752185 w 800"/>
                  <a:gd name="T35" fmla="*/ 16324634 h 1181"/>
                  <a:gd name="T36" fmla="*/ 25752185 w 800"/>
                  <a:gd name="T37" fmla="*/ 16324634 h 1181"/>
                  <a:gd name="T38" fmla="*/ 25752185 w 800"/>
                  <a:gd name="T39" fmla="*/ 16324634 h 1181"/>
                  <a:gd name="T40" fmla="*/ 25752185 w 800"/>
                  <a:gd name="T41" fmla="*/ 16324634 h 1181"/>
                  <a:gd name="T42" fmla="*/ 25752185 w 800"/>
                  <a:gd name="T43" fmla="*/ 16324634 h 1181"/>
                  <a:gd name="T44" fmla="*/ 25752185 w 800"/>
                  <a:gd name="T45" fmla="*/ 16324634 h 1181"/>
                  <a:gd name="T46" fmla="*/ 25752185 w 800"/>
                  <a:gd name="T47" fmla="*/ 16324634 h 1181"/>
                  <a:gd name="T48" fmla="*/ 25752185 w 800"/>
                  <a:gd name="T49" fmla="*/ 16324634 h 1181"/>
                  <a:gd name="T50" fmla="*/ 25752185 w 800"/>
                  <a:gd name="T51" fmla="*/ 16324634 h 1181"/>
                  <a:gd name="T52" fmla="*/ 25752185 w 800"/>
                  <a:gd name="T53" fmla="*/ 16324634 h 1181"/>
                  <a:gd name="T54" fmla="*/ 25752185 w 800"/>
                  <a:gd name="T55" fmla="*/ 16324634 h 1181"/>
                  <a:gd name="T56" fmla="*/ 25752185 w 800"/>
                  <a:gd name="T57" fmla="*/ 16324634 h 1181"/>
                  <a:gd name="T58" fmla="*/ 25752185 w 800"/>
                  <a:gd name="T59" fmla="*/ 16324634 h 1181"/>
                  <a:gd name="T60" fmla="*/ 25752185 w 800"/>
                  <a:gd name="T61" fmla="*/ 16324634 h 1181"/>
                  <a:gd name="T62" fmla="*/ 25752185 w 800"/>
                  <a:gd name="T63" fmla="*/ 16324634 h 1181"/>
                  <a:gd name="T64" fmla="*/ 25752185 w 800"/>
                  <a:gd name="T65" fmla="*/ 16324634 h 1181"/>
                  <a:gd name="T66" fmla="*/ 25752185 w 800"/>
                  <a:gd name="T67" fmla="*/ 16324634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9" name="Freeform 221"/>
              <p:cNvSpPr>
                <a:spLocks/>
              </p:cNvSpPr>
              <p:nvPr/>
            </p:nvSpPr>
            <p:spPr bwMode="auto">
              <a:xfrm>
                <a:off x="6969094" y="5702968"/>
                <a:ext cx="239321" cy="255328"/>
              </a:xfrm>
              <a:custGeom>
                <a:avLst/>
                <a:gdLst>
                  <a:gd name="T0" fmla="*/ 25903466 w 809"/>
                  <a:gd name="T1" fmla="*/ 16232832 h 1008"/>
                  <a:gd name="T2" fmla="*/ 25903466 w 809"/>
                  <a:gd name="T3" fmla="*/ 16232832 h 1008"/>
                  <a:gd name="T4" fmla="*/ 25903466 w 809"/>
                  <a:gd name="T5" fmla="*/ 16232832 h 1008"/>
                  <a:gd name="T6" fmla="*/ 25903466 w 809"/>
                  <a:gd name="T7" fmla="*/ 16232832 h 1008"/>
                  <a:gd name="T8" fmla="*/ 25903466 w 809"/>
                  <a:gd name="T9" fmla="*/ 16232832 h 1008"/>
                  <a:gd name="T10" fmla="*/ 25903466 w 809"/>
                  <a:gd name="T11" fmla="*/ 16232832 h 1008"/>
                  <a:gd name="T12" fmla="*/ 25903466 w 809"/>
                  <a:gd name="T13" fmla="*/ 16232832 h 1008"/>
                  <a:gd name="T14" fmla="*/ 25903466 w 809"/>
                  <a:gd name="T15" fmla="*/ 16232832 h 1008"/>
                  <a:gd name="T16" fmla="*/ 25903466 w 809"/>
                  <a:gd name="T17" fmla="*/ 16232832 h 1008"/>
                  <a:gd name="T18" fmla="*/ 25903466 w 809"/>
                  <a:gd name="T19" fmla="*/ 16232832 h 1008"/>
                  <a:gd name="T20" fmla="*/ 25903466 w 809"/>
                  <a:gd name="T21" fmla="*/ 16232832 h 1008"/>
                  <a:gd name="T22" fmla="*/ 25903466 w 809"/>
                  <a:gd name="T23" fmla="*/ 16232832 h 1008"/>
                  <a:gd name="T24" fmla="*/ 25903466 w 809"/>
                  <a:gd name="T25" fmla="*/ 16232832 h 1008"/>
                  <a:gd name="T26" fmla="*/ 25903466 w 809"/>
                  <a:gd name="T27" fmla="*/ 16232832 h 1008"/>
                  <a:gd name="T28" fmla="*/ 25903466 w 809"/>
                  <a:gd name="T29" fmla="*/ 16232832 h 1008"/>
                  <a:gd name="T30" fmla="*/ 25903466 w 809"/>
                  <a:gd name="T31" fmla="*/ 16232832 h 1008"/>
                  <a:gd name="T32" fmla="*/ 25903466 w 809"/>
                  <a:gd name="T33" fmla="*/ 16232832 h 1008"/>
                  <a:gd name="T34" fmla="*/ 25903466 w 809"/>
                  <a:gd name="T35" fmla="*/ 16232832 h 1008"/>
                  <a:gd name="T36" fmla="*/ 25903466 w 809"/>
                  <a:gd name="T37" fmla="*/ 16232832 h 1008"/>
                  <a:gd name="T38" fmla="*/ 25903466 w 809"/>
                  <a:gd name="T39" fmla="*/ 16232832 h 1008"/>
                  <a:gd name="T40" fmla="*/ 25903466 w 809"/>
                  <a:gd name="T41" fmla="*/ 0 h 1008"/>
                  <a:gd name="T42" fmla="*/ 25903466 w 809"/>
                  <a:gd name="T43" fmla="*/ 16232832 h 1008"/>
                  <a:gd name="T44" fmla="*/ 25903466 w 809"/>
                  <a:gd name="T45" fmla="*/ 16232832 h 1008"/>
                  <a:gd name="T46" fmla="*/ 25903466 w 809"/>
                  <a:gd name="T47" fmla="*/ 16232832 h 1008"/>
                  <a:gd name="T48" fmla="*/ 25903466 w 809"/>
                  <a:gd name="T49" fmla="*/ 16232832 h 1008"/>
                  <a:gd name="T50" fmla="*/ 25903466 w 809"/>
                  <a:gd name="T51" fmla="*/ 16232832 h 1008"/>
                  <a:gd name="T52" fmla="*/ 25903466 w 809"/>
                  <a:gd name="T53" fmla="*/ 16232832 h 1008"/>
                  <a:gd name="T54" fmla="*/ 25903466 w 809"/>
                  <a:gd name="T55" fmla="*/ 16232832 h 1008"/>
                  <a:gd name="T56" fmla="*/ 25903466 w 809"/>
                  <a:gd name="T57" fmla="*/ 16232832 h 1008"/>
                  <a:gd name="T58" fmla="*/ 25903466 w 809"/>
                  <a:gd name="T59" fmla="*/ 16232832 h 1008"/>
                  <a:gd name="T60" fmla="*/ 25903466 w 809"/>
                  <a:gd name="T61" fmla="*/ 16232832 h 1008"/>
                  <a:gd name="T62" fmla="*/ 25903466 w 809"/>
                  <a:gd name="T63" fmla="*/ 16232832 h 1008"/>
                  <a:gd name="T64" fmla="*/ 25903466 w 809"/>
                  <a:gd name="T65" fmla="*/ 16232832 h 1008"/>
                  <a:gd name="T66" fmla="*/ 25903466 w 809"/>
                  <a:gd name="T67" fmla="*/ 16232832 h 1008"/>
                  <a:gd name="T68" fmla="*/ 25903466 w 809"/>
                  <a:gd name="T69" fmla="*/ 16232832 h 1008"/>
                  <a:gd name="T70" fmla="*/ 25903466 w 809"/>
                  <a:gd name="T71" fmla="*/ 16232832 h 1008"/>
                  <a:gd name="T72" fmla="*/ 25903466 w 809"/>
                  <a:gd name="T73" fmla="*/ 16232832 h 1008"/>
                  <a:gd name="T74" fmla="*/ 25903466 w 809"/>
                  <a:gd name="T75" fmla="*/ 16232832 h 1008"/>
                  <a:gd name="T76" fmla="*/ 25903466 w 809"/>
                  <a:gd name="T77" fmla="*/ 16232832 h 1008"/>
                  <a:gd name="T78" fmla="*/ 25903466 w 809"/>
                  <a:gd name="T79" fmla="*/ 16232832 h 1008"/>
                  <a:gd name="T80" fmla="*/ 25903466 w 809"/>
                  <a:gd name="T81" fmla="*/ 16232832 h 1008"/>
                  <a:gd name="T82" fmla="*/ 25903466 w 809"/>
                  <a:gd name="T83" fmla="*/ 16232832 h 1008"/>
                  <a:gd name="T84" fmla="*/ 25903466 w 809"/>
                  <a:gd name="T85" fmla="*/ 16232832 h 1008"/>
                  <a:gd name="T86" fmla="*/ 25903466 w 809"/>
                  <a:gd name="T87" fmla="*/ 16232832 h 1008"/>
                  <a:gd name="T88" fmla="*/ 25903466 w 809"/>
                  <a:gd name="T89" fmla="*/ 16232832 h 1008"/>
                  <a:gd name="T90" fmla="*/ 25903466 w 809"/>
                  <a:gd name="T91" fmla="*/ 16232832 h 1008"/>
                  <a:gd name="T92" fmla="*/ 25903466 w 809"/>
                  <a:gd name="T93" fmla="*/ 16232832 h 1008"/>
                  <a:gd name="T94" fmla="*/ 25903466 w 809"/>
                  <a:gd name="T95" fmla="*/ 16232832 h 1008"/>
                  <a:gd name="T96" fmla="*/ 25903466 w 809"/>
                  <a:gd name="T97" fmla="*/ 16232832 h 1008"/>
                  <a:gd name="T98" fmla="*/ 25903466 w 809"/>
                  <a:gd name="T99" fmla="*/ 16232832 h 1008"/>
                  <a:gd name="T100" fmla="*/ 25903466 w 809"/>
                  <a:gd name="T101" fmla="*/ 16232832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Freeform 222"/>
              <p:cNvSpPr>
                <a:spLocks/>
              </p:cNvSpPr>
              <p:nvPr/>
            </p:nvSpPr>
            <p:spPr bwMode="auto">
              <a:xfrm>
                <a:off x="6969094" y="5702968"/>
                <a:ext cx="239321" cy="255328"/>
              </a:xfrm>
              <a:custGeom>
                <a:avLst/>
                <a:gdLst>
                  <a:gd name="T0" fmla="*/ 25903466 w 809"/>
                  <a:gd name="T1" fmla="*/ 16232832 h 1008"/>
                  <a:gd name="T2" fmla="*/ 25903466 w 809"/>
                  <a:gd name="T3" fmla="*/ 16232832 h 1008"/>
                  <a:gd name="T4" fmla="*/ 25903466 w 809"/>
                  <a:gd name="T5" fmla="*/ 16232832 h 1008"/>
                  <a:gd name="T6" fmla="*/ 25903466 w 809"/>
                  <a:gd name="T7" fmla="*/ 16232832 h 1008"/>
                  <a:gd name="T8" fmla="*/ 25903466 w 809"/>
                  <a:gd name="T9" fmla="*/ 16232832 h 1008"/>
                  <a:gd name="T10" fmla="*/ 25903466 w 809"/>
                  <a:gd name="T11" fmla="*/ 16232832 h 1008"/>
                  <a:gd name="T12" fmla="*/ 25903466 w 809"/>
                  <a:gd name="T13" fmla="*/ 16232832 h 1008"/>
                  <a:gd name="T14" fmla="*/ 25903466 w 809"/>
                  <a:gd name="T15" fmla="*/ 16232832 h 1008"/>
                  <a:gd name="T16" fmla="*/ 25903466 w 809"/>
                  <a:gd name="T17" fmla="*/ 16232832 h 1008"/>
                  <a:gd name="T18" fmla="*/ 25903466 w 809"/>
                  <a:gd name="T19" fmla="*/ 16232832 h 1008"/>
                  <a:gd name="T20" fmla="*/ 25903466 w 809"/>
                  <a:gd name="T21" fmla="*/ 16232832 h 1008"/>
                  <a:gd name="T22" fmla="*/ 25903466 w 809"/>
                  <a:gd name="T23" fmla="*/ 16232832 h 1008"/>
                  <a:gd name="T24" fmla="*/ 25903466 w 809"/>
                  <a:gd name="T25" fmla="*/ 16232832 h 1008"/>
                  <a:gd name="T26" fmla="*/ 25903466 w 809"/>
                  <a:gd name="T27" fmla="*/ 16232832 h 1008"/>
                  <a:gd name="T28" fmla="*/ 25903466 w 809"/>
                  <a:gd name="T29" fmla="*/ 16232832 h 1008"/>
                  <a:gd name="T30" fmla="*/ 25903466 w 809"/>
                  <a:gd name="T31" fmla="*/ 16232832 h 1008"/>
                  <a:gd name="T32" fmla="*/ 25903466 w 809"/>
                  <a:gd name="T33" fmla="*/ 16232832 h 1008"/>
                  <a:gd name="T34" fmla="*/ 25903466 w 809"/>
                  <a:gd name="T35" fmla="*/ 16232832 h 1008"/>
                  <a:gd name="T36" fmla="*/ 25903466 w 809"/>
                  <a:gd name="T37" fmla="*/ 16232832 h 1008"/>
                  <a:gd name="T38" fmla="*/ 25903466 w 809"/>
                  <a:gd name="T39" fmla="*/ 16232832 h 1008"/>
                  <a:gd name="T40" fmla="*/ 25903466 w 809"/>
                  <a:gd name="T41" fmla="*/ 0 h 1008"/>
                  <a:gd name="T42" fmla="*/ 25903466 w 809"/>
                  <a:gd name="T43" fmla="*/ 16232832 h 1008"/>
                  <a:gd name="T44" fmla="*/ 25903466 w 809"/>
                  <a:gd name="T45" fmla="*/ 16232832 h 1008"/>
                  <a:gd name="T46" fmla="*/ 25903466 w 809"/>
                  <a:gd name="T47" fmla="*/ 16232832 h 1008"/>
                  <a:gd name="T48" fmla="*/ 25903466 w 809"/>
                  <a:gd name="T49" fmla="*/ 16232832 h 1008"/>
                  <a:gd name="T50" fmla="*/ 25903466 w 809"/>
                  <a:gd name="T51" fmla="*/ 16232832 h 1008"/>
                  <a:gd name="T52" fmla="*/ 25903466 w 809"/>
                  <a:gd name="T53" fmla="*/ 16232832 h 1008"/>
                  <a:gd name="T54" fmla="*/ 25903466 w 809"/>
                  <a:gd name="T55" fmla="*/ 16232832 h 1008"/>
                  <a:gd name="T56" fmla="*/ 25903466 w 809"/>
                  <a:gd name="T57" fmla="*/ 16232832 h 1008"/>
                  <a:gd name="T58" fmla="*/ 25903466 w 809"/>
                  <a:gd name="T59" fmla="*/ 16232832 h 1008"/>
                  <a:gd name="T60" fmla="*/ 25903466 w 809"/>
                  <a:gd name="T61" fmla="*/ 16232832 h 1008"/>
                  <a:gd name="T62" fmla="*/ 25903466 w 809"/>
                  <a:gd name="T63" fmla="*/ 16232832 h 1008"/>
                  <a:gd name="T64" fmla="*/ 25903466 w 809"/>
                  <a:gd name="T65" fmla="*/ 16232832 h 1008"/>
                  <a:gd name="T66" fmla="*/ 25903466 w 809"/>
                  <a:gd name="T67" fmla="*/ 16232832 h 1008"/>
                  <a:gd name="T68" fmla="*/ 25903466 w 809"/>
                  <a:gd name="T69" fmla="*/ 16232832 h 1008"/>
                  <a:gd name="T70" fmla="*/ 25903466 w 809"/>
                  <a:gd name="T71" fmla="*/ 16232832 h 1008"/>
                  <a:gd name="T72" fmla="*/ 25903466 w 809"/>
                  <a:gd name="T73" fmla="*/ 16232832 h 1008"/>
                  <a:gd name="T74" fmla="*/ 25903466 w 809"/>
                  <a:gd name="T75" fmla="*/ 16232832 h 1008"/>
                  <a:gd name="T76" fmla="*/ 25903466 w 809"/>
                  <a:gd name="T77" fmla="*/ 16232832 h 1008"/>
                  <a:gd name="T78" fmla="*/ 25903466 w 809"/>
                  <a:gd name="T79" fmla="*/ 16232832 h 1008"/>
                  <a:gd name="T80" fmla="*/ 25903466 w 809"/>
                  <a:gd name="T81" fmla="*/ 16232832 h 1008"/>
                  <a:gd name="T82" fmla="*/ 25903466 w 809"/>
                  <a:gd name="T83" fmla="*/ 16232832 h 1008"/>
                  <a:gd name="T84" fmla="*/ 25903466 w 809"/>
                  <a:gd name="T85" fmla="*/ 16232832 h 1008"/>
                  <a:gd name="T86" fmla="*/ 25903466 w 809"/>
                  <a:gd name="T87" fmla="*/ 16232832 h 1008"/>
                  <a:gd name="T88" fmla="*/ 25903466 w 809"/>
                  <a:gd name="T89" fmla="*/ 16232832 h 1008"/>
                  <a:gd name="T90" fmla="*/ 25903466 w 809"/>
                  <a:gd name="T91" fmla="*/ 16232832 h 1008"/>
                  <a:gd name="T92" fmla="*/ 25903466 w 809"/>
                  <a:gd name="T93" fmla="*/ 16232832 h 1008"/>
                  <a:gd name="T94" fmla="*/ 25903466 w 809"/>
                  <a:gd name="T95" fmla="*/ 16232832 h 1008"/>
                  <a:gd name="T96" fmla="*/ 25903466 w 809"/>
                  <a:gd name="T97" fmla="*/ 16232832 h 1008"/>
                  <a:gd name="T98" fmla="*/ 25903466 w 809"/>
                  <a:gd name="T99" fmla="*/ 16232832 h 1008"/>
                  <a:gd name="T100" fmla="*/ 25903466 w 809"/>
                  <a:gd name="T101" fmla="*/ 16232832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Freeform 223"/>
              <p:cNvSpPr>
                <a:spLocks noEditPoints="1"/>
              </p:cNvSpPr>
              <p:nvPr/>
            </p:nvSpPr>
            <p:spPr bwMode="auto">
              <a:xfrm>
                <a:off x="6352767" y="5196872"/>
                <a:ext cx="421324" cy="442264"/>
              </a:xfrm>
              <a:custGeom>
                <a:avLst/>
                <a:gdLst>
                  <a:gd name="T0" fmla="*/ 25875798 w 1425"/>
                  <a:gd name="T1" fmla="*/ 16232811 h 1746"/>
                  <a:gd name="T2" fmla="*/ 25875798 w 1425"/>
                  <a:gd name="T3" fmla="*/ 16232811 h 1746"/>
                  <a:gd name="T4" fmla="*/ 25875798 w 1425"/>
                  <a:gd name="T5" fmla="*/ 16232811 h 1746"/>
                  <a:gd name="T6" fmla="*/ 25875798 w 1425"/>
                  <a:gd name="T7" fmla="*/ 16232811 h 1746"/>
                  <a:gd name="T8" fmla="*/ 25875798 w 1425"/>
                  <a:gd name="T9" fmla="*/ 16232811 h 1746"/>
                  <a:gd name="T10" fmla="*/ 25875798 w 1425"/>
                  <a:gd name="T11" fmla="*/ 16232811 h 1746"/>
                  <a:gd name="T12" fmla="*/ 25875798 w 1425"/>
                  <a:gd name="T13" fmla="*/ 16232811 h 1746"/>
                  <a:gd name="T14" fmla="*/ 25875798 w 1425"/>
                  <a:gd name="T15" fmla="*/ 16232811 h 1746"/>
                  <a:gd name="T16" fmla="*/ 25875798 w 1425"/>
                  <a:gd name="T17" fmla="*/ 16232811 h 1746"/>
                  <a:gd name="T18" fmla="*/ 25875798 w 1425"/>
                  <a:gd name="T19" fmla="*/ 16232811 h 1746"/>
                  <a:gd name="T20" fmla="*/ 25875798 w 1425"/>
                  <a:gd name="T21" fmla="*/ 16232811 h 1746"/>
                  <a:gd name="T22" fmla="*/ 25875798 w 1425"/>
                  <a:gd name="T23" fmla="*/ 16232811 h 1746"/>
                  <a:gd name="T24" fmla="*/ 25875798 w 1425"/>
                  <a:gd name="T25" fmla="*/ 16232811 h 1746"/>
                  <a:gd name="T26" fmla="*/ 25875798 w 1425"/>
                  <a:gd name="T27" fmla="*/ 16232811 h 1746"/>
                  <a:gd name="T28" fmla="*/ 25875798 w 1425"/>
                  <a:gd name="T29" fmla="*/ 16232811 h 1746"/>
                  <a:gd name="T30" fmla="*/ 25875798 w 1425"/>
                  <a:gd name="T31" fmla="*/ 16232811 h 1746"/>
                  <a:gd name="T32" fmla="*/ 25875798 w 1425"/>
                  <a:gd name="T33" fmla="*/ 16232811 h 1746"/>
                  <a:gd name="T34" fmla="*/ 25875798 w 1425"/>
                  <a:gd name="T35" fmla="*/ 16232811 h 1746"/>
                  <a:gd name="T36" fmla="*/ 25875798 w 1425"/>
                  <a:gd name="T37" fmla="*/ 16232811 h 1746"/>
                  <a:gd name="T38" fmla="*/ 25875798 w 1425"/>
                  <a:gd name="T39" fmla="*/ 16232811 h 1746"/>
                  <a:gd name="T40" fmla="*/ 25875798 w 1425"/>
                  <a:gd name="T41" fmla="*/ 16232811 h 1746"/>
                  <a:gd name="T42" fmla="*/ 25875798 w 1425"/>
                  <a:gd name="T43" fmla="*/ 16232811 h 1746"/>
                  <a:gd name="T44" fmla="*/ 25875798 w 1425"/>
                  <a:gd name="T45" fmla="*/ 16232811 h 1746"/>
                  <a:gd name="T46" fmla="*/ 25875798 w 1425"/>
                  <a:gd name="T47" fmla="*/ 16232811 h 1746"/>
                  <a:gd name="T48" fmla="*/ 25875798 w 1425"/>
                  <a:gd name="T49" fmla="*/ 16232811 h 1746"/>
                  <a:gd name="T50" fmla="*/ 25875798 w 1425"/>
                  <a:gd name="T51" fmla="*/ 16232811 h 1746"/>
                  <a:gd name="T52" fmla="*/ 25875798 w 1425"/>
                  <a:gd name="T53" fmla="*/ 16232811 h 1746"/>
                  <a:gd name="T54" fmla="*/ 25875798 w 1425"/>
                  <a:gd name="T55" fmla="*/ 16232811 h 1746"/>
                  <a:gd name="T56" fmla="*/ 25875798 w 1425"/>
                  <a:gd name="T57" fmla="*/ 16232811 h 1746"/>
                  <a:gd name="T58" fmla="*/ 25875798 w 1425"/>
                  <a:gd name="T59" fmla="*/ 16232811 h 1746"/>
                  <a:gd name="T60" fmla="*/ 25875798 w 1425"/>
                  <a:gd name="T61" fmla="*/ 16232811 h 1746"/>
                  <a:gd name="T62" fmla="*/ 25875798 w 1425"/>
                  <a:gd name="T63" fmla="*/ 16232811 h 1746"/>
                  <a:gd name="T64" fmla="*/ 25875798 w 1425"/>
                  <a:gd name="T65" fmla="*/ 16232811 h 1746"/>
                  <a:gd name="T66" fmla="*/ 25875798 w 1425"/>
                  <a:gd name="T67" fmla="*/ 16232811 h 1746"/>
                  <a:gd name="T68" fmla="*/ 25875798 w 1425"/>
                  <a:gd name="T69" fmla="*/ 16232811 h 1746"/>
                  <a:gd name="T70" fmla="*/ 25875798 w 1425"/>
                  <a:gd name="T71" fmla="*/ 16232811 h 1746"/>
                  <a:gd name="T72" fmla="*/ 25875798 w 1425"/>
                  <a:gd name="T73" fmla="*/ 16232811 h 1746"/>
                  <a:gd name="T74" fmla="*/ 25875798 w 1425"/>
                  <a:gd name="T75" fmla="*/ 16232811 h 1746"/>
                  <a:gd name="T76" fmla="*/ 25875798 w 1425"/>
                  <a:gd name="T77" fmla="*/ 16232811 h 1746"/>
                  <a:gd name="T78" fmla="*/ 25875798 w 1425"/>
                  <a:gd name="T79" fmla="*/ 16232811 h 1746"/>
                  <a:gd name="T80" fmla="*/ 25875798 w 1425"/>
                  <a:gd name="T81" fmla="*/ 16232811 h 1746"/>
                  <a:gd name="T82" fmla="*/ 25875798 w 1425"/>
                  <a:gd name="T83" fmla="*/ 16232811 h 1746"/>
                  <a:gd name="T84" fmla="*/ 25875798 w 1425"/>
                  <a:gd name="T85" fmla="*/ 16232811 h 1746"/>
                  <a:gd name="T86" fmla="*/ 25875798 w 1425"/>
                  <a:gd name="T87" fmla="*/ 16232811 h 1746"/>
                  <a:gd name="T88" fmla="*/ 25875798 w 1425"/>
                  <a:gd name="T89" fmla="*/ 16232811 h 1746"/>
                  <a:gd name="T90" fmla="*/ 25875798 w 1425"/>
                  <a:gd name="T91" fmla="*/ 16232811 h 1746"/>
                  <a:gd name="T92" fmla="*/ 25875798 w 1425"/>
                  <a:gd name="T93" fmla="*/ 16232811 h 1746"/>
                  <a:gd name="T94" fmla="*/ 25875798 w 1425"/>
                  <a:gd name="T95" fmla="*/ 16232811 h 1746"/>
                  <a:gd name="T96" fmla="*/ 25875798 w 1425"/>
                  <a:gd name="T97" fmla="*/ 16232811 h 1746"/>
                  <a:gd name="T98" fmla="*/ 25875798 w 1425"/>
                  <a:gd name="T99" fmla="*/ 16232811 h 174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  <a:moveTo>
                      <a:pt x="1237" y="109"/>
                    </a:moveTo>
                    <a:lnTo>
                      <a:pt x="1230" y="150"/>
                    </a:lnTo>
                    <a:lnTo>
                      <a:pt x="1237" y="174"/>
                    </a:lnTo>
                    <a:lnTo>
                      <a:pt x="1222" y="166"/>
                    </a:lnTo>
                    <a:lnTo>
                      <a:pt x="1199" y="178"/>
                    </a:lnTo>
                    <a:lnTo>
                      <a:pt x="1160" y="158"/>
                    </a:lnTo>
                    <a:lnTo>
                      <a:pt x="1169" y="136"/>
                    </a:lnTo>
                    <a:lnTo>
                      <a:pt x="1162" y="116"/>
                    </a:lnTo>
                    <a:lnTo>
                      <a:pt x="1196" y="115"/>
                    </a:lnTo>
                    <a:lnTo>
                      <a:pt x="1186" y="88"/>
                    </a:lnTo>
                    <a:lnTo>
                      <a:pt x="1237" y="10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Freeform 224"/>
              <p:cNvSpPr>
                <a:spLocks/>
              </p:cNvSpPr>
              <p:nvPr/>
            </p:nvSpPr>
            <p:spPr bwMode="auto">
              <a:xfrm>
                <a:off x="6352767" y="5196872"/>
                <a:ext cx="421324" cy="442264"/>
              </a:xfrm>
              <a:custGeom>
                <a:avLst/>
                <a:gdLst>
                  <a:gd name="T0" fmla="*/ 25875798 w 1425"/>
                  <a:gd name="T1" fmla="*/ 16232811 h 1746"/>
                  <a:gd name="T2" fmla="*/ 25875798 w 1425"/>
                  <a:gd name="T3" fmla="*/ 16232811 h 1746"/>
                  <a:gd name="T4" fmla="*/ 25875798 w 1425"/>
                  <a:gd name="T5" fmla="*/ 16232811 h 1746"/>
                  <a:gd name="T6" fmla="*/ 25875798 w 1425"/>
                  <a:gd name="T7" fmla="*/ 16232811 h 1746"/>
                  <a:gd name="T8" fmla="*/ 25875798 w 1425"/>
                  <a:gd name="T9" fmla="*/ 16232811 h 1746"/>
                  <a:gd name="T10" fmla="*/ 25875798 w 1425"/>
                  <a:gd name="T11" fmla="*/ 16232811 h 1746"/>
                  <a:gd name="T12" fmla="*/ 25875798 w 1425"/>
                  <a:gd name="T13" fmla="*/ 16232811 h 1746"/>
                  <a:gd name="T14" fmla="*/ 25875798 w 1425"/>
                  <a:gd name="T15" fmla="*/ 16232811 h 1746"/>
                  <a:gd name="T16" fmla="*/ 25875798 w 1425"/>
                  <a:gd name="T17" fmla="*/ 16232811 h 1746"/>
                  <a:gd name="T18" fmla="*/ 25875798 w 1425"/>
                  <a:gd name="T19" fmla="*/ 16232811 h 1746"/>
                  <a:gd name="T20" fmla="*/ 25875798 w 1425"/>
                  <a:gd name="T21" fmla="*/ 16232811 h 1746"/>
                  <a:gd name="T22" fmla="*/ 25875798 w 1425"/>
                  <a:gd name="T23" fmla="*/ 16232811 h 1746"/>
                  <a:gd name="T24" fmla="*/ 25875798 w 1425"/>
                  <a:gd name="T25" fmla="*/ 16232811 h 1746"/>
                  <a:gd name="T26" fmla="*/ 25875798 w 1425"/>
                  <a:gd name="T27" fmla="*/ 16232811 h 1746"/>
                  <a:gd name="T28" fmla="*/ 25875798 w 1425"/>
                  <a:gd name="T29" fmla="*/ 16232811 h 1746"/>
                  <a:gd name="T30" fmla="*/ 25875798 w 1425"/>
                  <a:gd name="T31" fmla="*/ 16232811 h 1746"/>
                  <a:gd name="T32" fmla="*/ 25875798 w 1425"/>
                  <a:gd name="T33" fmla="*/ 16232811 h 1746"/>
                  <a:gd name="T34" fmla="*/ 25875798 w 1425"/>
                  <a:gd name="T35" fmla="*/ 16232811 h 1746"/>
                  <a:gd name="T36" fmla="*/ 25875798 w 1425"/>
                  <a:gd name="T37" fmla="*/ 16232811 h 1746"/>
                  <a:gd name="T38" fmla="*/ 25875798 w 1425"/>
                  <a:gd name="T39" fmla="*/ 16232811 h 1746"/>
                  <a:gd name="T40" fmla="*/ 25875798 w 1425"/>
                  <a:gd name="T41" fmla="*/ 16232811 h 1746"/>
                  <a:gd name="T42" fmla="*/ 25875798 w 1425"/>
                  <a:gd name="T43" fmla="*/ 16232811 h 1746"/>
                  <a:gd name="T44" fmla="*/ 25875798 w 1425"/>
                  <a:gd name="T45" fmla="*/ 16232811 h 1746"/>
                  <a:gd name="T46" fmla="*/ 25875798 w 1425"/>
                  <a:gd name="T47" fmla="*/ 16232811 h 1746"/>
                  <a:gd name="T48" fmla="*/ 25875798 w 1425"/>
                  <a:gd name="T49" fmla="*/ 16232811 h 1746"/>
                  <a:gd name="T50" fmla="*/ 25875798 w 1425"/>
                  <a:gd name="T51" fmla="*/ 16232811 h 1746"/>
                  <a:gd name="T52" fmla="*/ 25875798 w 1425"/>
                  <a:gd name="T53" fmla="*/ 16232811 h 1746"/>
                  <a:gd name="T54" fmla="*/ 25875798 w 1425"/>
                  <a:gd name="T55" fmla="*/ 16232811 h 1746"/>
                  <a:gd name="T56" fmla="*/ 25875798 w 1425"/>
                  <a:gd name="T57" fmla="*/ 16232811 h 1746"/>
                  <a:gd name="T58" fmla="*/ 25875798 w 1425"/>
                  <a:gd name="T59" fmla="*/ 16232811 h 1746"/>
                  <a:gd name="T60" fmla="*/ 25875798 w 1425"/>
                  <a:gd name="T61" fmla="*/ 16232811 h 1746"/>
                  <a:gd name="T62" fmla="*/ 25875798 w 1425"/>
                  <a:gd name="T63" fmla="*/ 16232811 h 1746"/>
                  <a:gd name="T64" fmla="*/ 25875798 w 1425"/>
                  <a:gd name="T65" fmla="*/ 16232811 h 1746"/>
                  <a:gd name="T66" fmla="*/ 25875798 w 1425"/>
                  <a:gd name="T67" fmla="*/ 16232811 h 1746"/>
                  <a:gd name="T68" fmla="*/ 25875798 w 1425"/>
                  <a:gd name="T69" fmla="*/ 16232811 h 1746"/>
                  <a:gd name="T70" fmla="*/ 25875798 w 1425"/>
                  <a:gd name="T71" fmla="*/ 16232811 h 1746"/>
                  <a:gd name="T72" fmla="*/ 25875798 w 1425"/>
                  <a:gd name="T73" fmla="*/ 16232811 h 1746"/>
                  <a:gd name="T74" fmla="*/ 25875798 w 1425"/>
                  <a:gd name="T75" fmla="*/ 16232811 h 1746"/>
                  <a:gd name="T76" fmla="*/ 25875798 w 1425"/>
                  <a:gd name="T77" fmla="*/ 16232811 h 1746"/>
                  <a:gd name="T78" fmla="*/ 25875798 w 1425"/>
                  <a:gd name="T79" fmla="*/ 16232811 h 1746"/>
                  <a:gd name="T80" fmla="*/ 25875798 w 1425"/>
                  <a:gd name="T81" fmla="*/ 16232811 h 1746"/>
                  <a:gd name="T82" fmla="*/ 25875798 w 1425"/>
                  <a:gd name="T83" fmla="*/ 16232811 h 1746"/>
                  <a:gd name="T84" fmla="*/ 25875798 w 1425"/>
                  <a:gd name="T85" fmla="*/ 16232811 h 1746"/>
                  <a:gd name="T86" fmla="*/ 25875798 w 1425"/>
                  <a:gd name="T87" fmla="*/ 16232811 h 1746"/>
                  <a:gd name="T88" fmla="*/ 25875798 w 1425"/>
                  <a:gd name="T89" fmla="*/ 16232811 h 1746"/>
                  <a:gd name="T90" fmla="*/ 25875798 w 1425"/>
                  <a:gd name="T91" fmla="*/ 16232811 h 174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Freeform 225"/>
              <p:cNvSpPr>
                <a:spLocks/>
              </p:cNvSpPr>
              <p:nvPr/>
            </p:nvSpPr>
            <p:spPr bwMode="auto">
              <a:xfrm>
                <a:off x="6696090" y="5219163"/>
                <a:ext cx="22455" cy="22797"/>
              </a:xfrm>
              <a:custGeom>
                <a:avLst/>
                <a:gdLst>
                  <a:gd name="T0" fmla="*/ 0 w 77"/>
                  <a:gd name="T1" fmla="*/ 16232731 h 90"/>
                  <a:gd name="T2" fmla="*/ 0 w 77"/>
                  <a:gd name="T3" fmla="*/ 16232731 h 90"/>
                  <a:gd name="T4" fmla="*/ 0 w 77"/>
                  <a:gd name="T5" fmla="*/ 16232731 h 90"/>
                  <a:gd name="T6" fmla="*/ 0 w 77"/>
                  <a:gd name="T7" fmla="*/ 16232731 h 90"/>
                  <a:gd name="T8" fmla="*/ 0 w 77"/>
                  <a:gd name="T9" fmla="*/ 16232731 h 90"/>
                  <a:gd name="T10" fmla="*/ 0 w 77"/>
                  <a:gd name="T11" fmla="*/ 16232731 h 90"/>
                  <a:gd name="T12" fmla="*/ 0 w 77"/>
                  <a:gd name="T13" fmla="*/ 16232731 h 90"/>
                  <a:gd name="T14" fmla="*/ 0 w 77"/>
                  <a:gd name="T15" fmla="*/ 16232731 h 90"/>
                  <a:gd name="T16" fmla="*/ 0 w 77"/>
                  <a:gd name="T17" fmla="*/ 16232731 h 90"/>
                  <a:gd name="T18" fmla="*/ 0 w 77"/>
                  <a:gd name="T19" fmla="*/ 0 h 90"/>
                  <a:gd name="T20" fmla="*/ 0 w 77"/>
                  <a:gd name="T21" fmla="*/ 16232731 h 90"/>
                  <a:gd name="T22" fmla="*/ 0 w 77"/>
                  <a:gd name="T23" fmla="*/ 16232731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90">
                    <a:moveTo>
                      <a:pt x="77" y="21"/>
                    </a:moveTo>
                    <a:lnTo>
                      <a:pt x="70" y="62"/>
                    </a:lnTo>
                    <a:lnTo>
                      <a:pt x="77" y="86"/>
                    </a:lnTo>
                    <a:lnTo>
                      <a:pt x="62" y="78"/>
                    </a:lnTo>
                    <a:lnTo>
                      <a:pt x="39" y="90"/>
                    </a:lnTo>
                    <a:lnTo>
                      <a:pt x="0" y="70"/>
                    </a:lnTo>
                    <a:lnTo>
                      <a:pt x="9" y="48"/>
                    </a:lnTo>
                    <a:lnTo>
                      <a:pt x="2" y="28"/>
                    </a:lnTo>
                    <a:lnTo>
                      <a:pt x="36" y="27"/>
                    </a:lnTo>
                    <a:lnTo>
                      <a:pt x="26" y="0"/>
                    </a:lnTo>
                    <a:lnTo>
                      <a:pt x="77" y="2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4" name="Freeform 226"/>
              <p:cNvSpPr>
                <a:spLocks/>
              </p:cNvSpPr>
              <p:nvPr/>
            </p:nvSpPr>
            <p:spPr bwMode="auto">
              <a:xfrm>
                <a:off x="6410677" y="4241420"/>
                <a:ext cx="775874" cy="771556"/>
              </a:xfrm>
              <a:custGeom>
                <a:avLst/>
                <a:gdLst>
                  <a:gd name="T0" fmla="*/ 0 w 2628"/>
                  <a:gd name="T1" fmla="*/ 32572641 h 3044"/>
                  <a:gd name="T2" fmla="*/ 0 w 2628"/>
                  <a:gd name="T3" fmla="*/ 32572641 h 3044"/>
                  <a:gd name="T4" fmla="*/ 0 w 2628"/>
                  <a:gd name="T5" fmla="*/ 32572641 h 3044"/>
                  <a:gd name="T6" fmla="*/ 0 w 2628"/>
                  <a:gd name="T7" fmla="*/ 32572641 h 3044"/>
                  <a:gd name="T8" fmla="*/ 0 w 2628"/>
                  <a:gd name="T9" fmla="*/ 32572641 h 3044"/>
                  <a:gd name="T10" fmla="*/ 0 w 2628"/>
                  <a:gd name="T11" fmla="*/ 16254130 h 3044"/>
                  <a:gd name="T12" fmla="*/ 0 w 2628"/>
                  <a:gd name="T13" fmla="*/ 16254130 h 3044"/>
                  <a:gd name="T14" fmla="*/ 0 w 2628"/>
                  <a:gd name="T15" fmla="*/ 16254130 h 3044"/>
                  <a:gd name="T16" fmla="*/ 0 w 2628"/>
                  <a:gd name="T17" fmla="*/ 16254130 h 3044"/>
                  <a:gd name="T18" fmla="*/ 0 w 2628"/>
                  <a:gd name="T19" fmla="*/ 16254130 h 3044"/>
                  <a:gd name="T20" fmla="*/ 0 w 2628"/>
                  <a:gd name="T21" fmla="*/ 16254130 h 3044"/>
                  <a:gd name="T22" fmla="*/ 0 w 2628"/>
                  <a:gd name="T23" fmla="*/ 16254130 h 3044"/>
                  <a:gd name="T24" fmla="*/ 25713078 w 2628"/>
                  <a:gd name="T25" fmla="*/ 16254130 h 3044"/>
                  <a:gd name="T26" fmla="*/ 25713078 w 2628"/>
                  <a:gd name="T27" fmla="*/ 16254130 h 3044"/>
                  <a:gd name="T28" fmla="*/ 25713078 w 2628"/>
                  <a:gd name="T29" fmla="*/ 16254130 h 3044"/>
                  <a:gd name="T30" fmla="*/ 25713078 w 2628"/>
                  <a:gd name="T31" fmla="*/ 16254130 h 3044"/>
                  <a:gd name="T32" fmla="*/ 25713078 w 2628"/>
                  <a:gd name="T33" fmla="*/ 16254130 h 3044"/>
                  <a:gd name="T34" fmla="*/ 25713078 w 2628"/>
                  <a:gd name="T35" fmla="*/ 16254130 h 3044"/>
                  <a:gd name="T36" fmla="*/ 25713078 w 2628"/>
                  <a:gd name="T37" fmla="*/ 16254130 h 3044"/>
                  <a:gd name="T38" fmla="*/ 25713078 w 2628"/>
                  <a:gd name="T39" fmla="*/ 16254130 h 3044"/>
                  <a:gd name="T40" fmla="*/ 25713078 w 2628"/>
                  <a:gd name="T41" fmla="*/ 0 h 3044"/>
                  <a:gd name="T42" fmla="*/ 25713078 w 2628"/>
                  <a:gd name="T43" fmla="*/ 16254130 h 3044"/>
                  <a:gd name="T44" fmla="*/ 25713078 w 2628"/>
                  <a:gd name="T45" fmla="*/ 16254130 h 3044"/>
                  <a:gd name="T46" fmla="*/ 25713078 w 2628"/>
                  <a:gd name="T47" fmla="*/ 16254130 h 3044"/>
                  <a:gd name="T48" fmla="*/ 0 w 2628"/>
                  <a:gd name="T49" fmla="*/ 16254130 h 3044"/>
                  <a:gd name="T50" fmla="*/ 0 w 2628"/>
                  <a:gd name="T51" fmla="*/ 16254130 h 3044"/>
                  <a:gd name="T52" fmla="*/ 0 w 2628"/>
                  <a:gd name="T53" fmla="*/ 16254130 h 3044"/>
                  <a:gd name="T54" fmla="*/ 0 w 2628"/>
                  <a:gd name="T55" fmla="*/ 16254130 h 3044"/>
                  <a:gd name="T56" fmla="*/ 0 w 2628"/>
                  <a:gd name="T57" fmla="*/ 16254130 h 3044"/>
                  <a:gd name="T58" fmla="*/ 0 w 2628"/>
                  <a:gd name="T59" fmla="*/ 16254130 h 3044"/>
                  <a:gd name="T60" fmla="*/ 0 w 2628"/>
                  <a:gd name="T61" fmla="*/ 16254130 h 3044"/>
                  <a:gd name="T62" fmla="*/ 0 w 2628"/>
                  <a:gd name="T63" fmla="*/ 16254130 h 3044"/>
                  <a:gd name="T64" fmla="*/ 0 w 2628"/>
                  <a:gd name="T65" fmla="*/ 16254130 h 3044"/>
                  <a:gd name="T66" fmla="*/ 0 w 2628"/>
                  <a:gd name="T67" fmla="*/ 16254130 h 3044"/>
                  <a:gd name="T68" fmla="*/ 0 w 2628"/>
                  <a:gd name="T69" fmla="*/ 16254130 h 3044"/>
                  <a:gd name="T70" fmla="*/ 0 w 2628"/>
                  <a:gd name="T71" fmla="*/ 16254130 h 3044"/>
                  <a:gd name="T72" fmla="*/ 0 w 2628"/>
                  <a:gd name="T73" fmla="*/ 16254130 h 3044"/>
                  <a:gd name="T74" fmla="*/ 0 w 2628"/>
                  <a:gd name="T75" fmla="*/ 16254130 h 3044"/>
                  <a:gd name="T76" fmla="*/ 0 w 2628"/>
                  <a:gd name="T77" fmla="*/ 16254130 h 3044"/>
                  <a:gd name="T78" fmla="*/ 0 w 2628"/>
                  <a:gd name="T79" fmla="*/ 16254130 h 3044"/>
                  <a:gd name="T80" fmla="*/ 0 w 2628"/>
                  <a:gd name="T81" fmla="*/ 32572641 h 3044"/>
                  <a:gd name="T82" fmla="*/ 0 w 2628"/>
                  <a:gd name="T83" fmla="*/ 32572641 h 3044"/>
                  <a:gd name="T84" fmla="*/ 0 w 2628"/>
                  <a:gd name="T85" fmla="*/ 32572641 h 3044"/>
                  <a:gd name="T86" fmla="*/ 0 w 2628"/>
                  <a:gd name="T87" fmla="*/ 32572641 h 3044"/>
                  <a:gd name="T88" fmla="*/ 0 w 2628"/>
                  <a:gd name="T89" fmla="*/ 32572641 h 3044"/>
                  <a:gd name="T90" fmla="*/ 0 w 2628"/>
                  <a:gd name="T91" fmla="*/ 32572641 h 3044"/>
                  <a:gd name="T92" fmla="*/ 0 w 2628"/>
                  <a:gd name="T93" fmla="*/ 32572641 h 3044"/>
                  <a:gd name="T94" fmla="*/ 0 w 2628"/>
                  <a:gd name="T95" fmla="*/ 32572641 h 3044"/>
                  <a:gd name="T96" fmla="*/ 0 w 2628"/>
                  <a:gd name="T97" fmla="*/ 32572641 h 3044"/>
                  <a:gd name="T98" fmla="*/ 0 w 2628"/>
                  <a:gd name="T99" fmla="*/ 32572641 h 3044"/>
                  <a:gd name="T100" fmla="*/ 0 w 2628"/>
                  <a:gd name="T101" fmla="*/ 32572641 h 3044"/>
                  <a:gd name="T102" fmla="*/ 0 w 2628"/>
                  <a:gd name="T103" fmla="*/ 32572641 h 3044"/>
                  <a:gd name="T104" fmla="*/ 0 w 2628"/>
                  <a:gd name="T105" fmla="*/ 32572641 h 3044"/>
                  <a:gd name="T106" fmla="*/ 0 w 2628"/>
                  <a:gd name="T107" fmla="*/ 32572641 h 3044"/>
                  <a:gd name="T108" fmla="*/ 0 w 2628"/>
                  <a:gd name="T109" fmla="*/ 32572641 h 3044"/>
                  <a:gd name="T110" fmla="*/ 0 w 2628"/>
                  <a:gd name="T111" fmla="*/ 32572641 h 3044"/>
                  <a:gd name="T112" fmla="*/ 0 w 2628"/>
                  <a:gd name="T113" fmla="*/ 32572641 h 3044"/>
                  <a:gd name="T114" fmla="*/ 0 w 2628"/>
                  <a:gd name="T115" fmla="*/ 32572641 h 3044"/>
                  <a:gd name="T116" fmla="*/ 0 w 2628"/>
                  <a:gd name="T117" fmla="*/ 32572641 h 3044"/>
                  <a:gd name="T118" fmla="*/ 0 w 2628"/>
                  <a:gd name="T119" fmla="*/ 32572641 h 3044"/>
                  <a:gd name="T120" fmla="*/ 0 w 2628"/>
                  <a:gd name="T121" fmla="*/ 32572641 h 3044"/>
                  <a:gd name="T122" fmla="*/ 0 w 2628"/>
                  <a:gd name="T123" fmla="*/ 32572641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" name="Freeform 227"/>
              <p:cNvSpPr>
                <a:spLocks/>
              </p:cNvSpPr>
              <p:nvPr/>
            </p:nvSpPr>
            <p:spPr bwMode="auto">
              <a:xfrm>
                <a:off x="6410677" y="4241420"/>
                <a:ext cx="775874" cy="771556"/>
              </a:xfrm>
              <a:custGeom>
                <a:avLst/>
                <a:gdLst>
                  <a:gd name="T0" fmla="*/ 0 w 2628"/>
                  <a:gd name="T1" fmla="*/ 32572641 h 3044"/>
                  <a:gd name="T2" fmla="*/ 0 w 2628"/>
                  <a:gd name="T3" fmla="*/ 32572641 h 3044"/>
                  <a:gd name="T4" fmla="*/ 0 w 2628"/>
                  <a:gd name="T5" fmla="*/ 32572641 h 3044"/>
                  <a:gd name="T6" fmla="*/ 0 w 2628"/>
                  <a:gd name="T7" fmla="*/ 32572641 h 3044"/>
                  <a:gd name="T8" fmla="*/ 0 w 2628"/>
                  <a:gd name="T9" fmla="*/ 32572641 h 3044"/>
                  <a:gd name="T10" fmla="*/ 0 w 2628"/>
                  <a:gd name="T11" fmla="*/ 16254130 h 3044"/>
                  <a:gd name="T12" fmla="*/ 0 w 2628"/>
                  <a:gd name="T13" fmla="*/ 16254130 h 3044"/>
                  <a:gd name="T14" fmla="*/ 0 w 2628"/>
                  <a:gd name="T15" fmla="*/ 16254130 h 3044"/>
                  <a:gd name="T16" fmla="*/ 0 w 2628"/>
                  <a:gd name="T17" fmla="*/ 16254130 h 3044"/>
                  <a:gd name="T18" fmla="*/ 0 w 2628"/>
                  <a:gd name="T19" fmla="*/ 16254130 h 3044"/>
                  <a:gd name="T20" fmla="*/ 0 w 2628"/>
                  <a:gd name="T21" fmla="*/ 16254130 h 3044"/>
                  <a:gd name="T22" fmla="*/ 0 w 2628"/>
                  <a:gd name="T23" fmla="*/ 16254130 h 3044"/>
                  <a:gd name="T24" fmla="*/ 25713078 w 2628"/>
                  <a:gd name="T25" fmla="*/ 16254130 h 3044"/>
                  <a:gd name="T26" fmla="*/ 25713078 w 2628"/>
                  <a:gd name="T27" fmla="*/ 16254130 h 3044"/>
                  <a:gd name="T28" fmla="*/ 25713078 w 2628"/>
                  <a:gd name="T29" fmla="*/ 16254130 h 3044"/>
                  <a:gd name="T30" fmla="*/ 25713078 w 2628"/>
                  <a:gd name="T31" fmla="*/ 16254130 h 3044"/>
                  <a:gd name="T32" fmla="*/ 25713078 w 2628"/>
                  <a:gd name="T33" fmla="*/ 16254130 h 3044"/>
                  <a:gd name="T34" fmla="*/ 25713078 w 2628"/>
                  <a:gd name="T35" fmla="*/ 16254130 h 3044"/>
                  <a:gd name="T36" fmla="*/ 25713078 w 2628"/>
                  <a:gd name="T37" fmla="*/ 16254130 h 3044"/>
                  <a:gd name="T38" fmla="*/ 25713078 w 2628"/>
                  <a:gd name="T39" fmla="*/ 16254130 h 3044"/>
                  <a:gd name="T40" fmla="*/ 25713078 w 2628"/>
                  <a:gd name="T41" fmla="*/ 0 h 3044"/>
                  <a:gd name="T42" fmla="*/ 25713078 w 2628"/>
                  <a:gd name="T43" fmla="*/ 16254130 h 3044"/>
                  <a:gd name="T44" fmla="*/ 25713078 w 2628"/>
                  <a:gd name="T45" fmla="*/ 16254130 h 3044"/>
                  <a:gd name="T46" fmla="*/ 25713078 w 2628"/>
                  <a:gd name="T47" fmla="*/ 16254130 h 3044"/>
                  <a:gd name="T48" fmla="*/ 0 w 2628"/>
                  <a:gd name="T49" fmla="*/ 16254130 h 3044"/>
                  <a:gd name="T50" fmla="*/ 0 w 2628"/>
                  <a:gd name="T51" fmla="*/ 16254130 h 3044"/>
                  <a:gd name="T52" fmla="*/ 0 w 2628"/>
                  <a:gd name="T53" fmla="*/ 16254130 h 3044"/>
                  <a:gd name="T54" fmla="*/ 0 w 2628"/>
                  <a:gd name="T55" fmla="*/ 16254130 h 3044"/>
                  <a:gd name="T56" fmla="*/ 0 w 2628"/>
                  <a:gd name="T57" fmla="*/ 16254130 h 3044"/>
                  <a:gd name="T58" fmla="*/ 0 w 2628"/>
                  <a:gd name="T59" fmla="*/ 16254130 h 3044"/>
                  <a:gd name="T60" fmla="*/ 0 w 2628"/>
                  <a:gd name="T61" fmla="*/ 16254130 h 3044"/>
                  <a:gd name="T62" fmla="*/ 0 w 2628"/>
                  <a:gd name="T63" fmla="*/ 16254130 h 3044"/>
                  <a:gd name="T64" fmla="*/ 0 w 2628"/>
                  <a:gd name="T65" fmla="*/ 16254130 h 3044"/>
                  <a:gd name="T66" fmla="*/ 0 w 2628"/>
                  <a:gd name="T67" fmla="*/ 16254130 h 3044"/>
                  <a:gd name="T68" fmla="*/ 0 w 2628"/>
                  <a:gd name="T69" fmla="*/ 16254130 h 3044"/>
                  <a:gd name="T70" fmla="*/ 0 w 2628"/>
                  <a:gd name="T71" fmla="*/ 16254130 h 3044"/>
                  <a:gd name="T72" fmla="*/ 0 w 2628"/>
                  <a:gd name="T73" fmla="*/ 16254130 h 3044"/>
                  <a:gd name="T74" fmla="*/ 0 w 2628"/>
                  <a:gd name="T75" fmla="*/ 16254130 h 3044"/>
                  <a:gd name="T76" fmla="*/ 0 w 2628"/>
                  <a:gd name="T77" fmla="*/ 16254130 h 3044"/>
                  <a:gd name="T78" fmla="*/ 0 w 2628"/>
                  <a:gd name="T79" fmla="*/ 16254130 h 3044"/>
                  <a:gd name="T80" fmla="*/ 0 w 2628"/>
                  <a:gd name="T81" fmla="*/ 32572641 h 3044"/>
                  <a:gd name="T82" fmla="*/ 0 w 2628"/>
                  <a:gd name="T83" fmla="*/ 32572641 h 3044"/>
                  <a:gd name="T84" fmla="*/ 0 w 2628"/>
                  <a:gd name="T85" fmla="*/ 32572641 h 3044"/>
                  <a:gd name="T86" fmla="*/ 0 w 2628"/>
                  <a:gd name="T87" fmla="*/ 32572641 h 3044"/>
                  <a:gd name="T88" fmla="*/ 0 w 2628"/>
                  <a:gd name="T89" fmla="*/ 32572641 h 3044"/>
                  <a:gd name="T90" fmla="*/ 0 w 2628"/>
                  <a:gd name="T91" fmla="*/ 32572641 h 3044"/>
                  <a:gd name="T92" fmla="*/ 0 w 2628"/>
                  <a:gd name="T93" fmla="*/ 32572641 h 3044"/>
                  <a:gd name="T94" fmla="*/ 0 w 2628"/>
                  <a:gd name="T95" fmla="*/ 32572641 h 3044"/>
                  <a:gd name="T96" fmla="*/ 0 w 2628"/>
                  <a:gd name="T97" fmla="*/ 32572641 h 3044"/>
                  <a:gd name="T98" fmla="*/ 0 w 2628"/>
                  <a:gd name="T99" fmla="*/ 32572641 h 3044"/>
                  <a:gd name="T100" fmla="*/ 0 w 2628"/>
                  <a:gd name="T101" fmla="*/ 32572641 h 3044"/>
                  <a:gd name="T102" fmla="*/ 0 w 2628"/>
                  <a:gd name="T103" fmla="*/ 32572641 h 3044"/>
                  <a:gd name="T104" fmla="*/ 0 w 2628"/>
                  <a:gd name="T105" fmla="*/ 32572641 h 3044"/>
                  <a:gd name="T106" fmla="*/ 0 w 2628"/>
                  <a:gd name="T107" fmla="*/ 32572641 h 3044"/>
                  <a:gd name="T108" fmla="*/ 0 w 2628"/>
                  <a:gd name="T109" fmla="*/ 32572641 h 3044"/>
                  <a:gd name="T110" fmla="*/ 0 w 2628"/>
                  <a:gd name="T111" fmla="*/ 32572641 h 3044"/>
                  <a:gd name="T112" fmla="*/ 0 w 2628"/>
                  <a:gd name="T113" fmla="*/ 32572641 h 3044"/>
                  <a:gd name="T114" fmla="*/ 0 w 2628"/>
                  <a:gd name="T115" fmla="*/ 32572641 h 3044"/>
                  <a:gd name="T116" fmla="*/ 0 w 2628"/>
                  <a:gd name="T117" fmla="*/ 32572641 h 3044"/>
                  <a:gd name="T118" fmla="*/ 0 w 2628"/>
                  <a:gd name="T119" fmla="*/ 32572641 h 3044"/>
                  <a:gd name="T120" fmla="*/ 0 w 2628"/>
                  <a:gd name="T121" fmla="*/ 32572641 h 3044"/>
                  <a:gd name="T122" fmla="*/ 0 w 2628"/>
                  <a:gd name="T123" fmla="*/ 32572641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" name="Freeform 228"/>
              <p:cNvSpPr>
                <a:spLocks noEditPoints="1"/>
              </p:cNvSpPr>
              <p:nvPr/>
            </p:nvSpPr>
            <p:spPr bwMode="auto">
              <a:xfrm>
                <a:off x="7046504" y="4897977"/>
                <a:ext cx="234594" cy="118545"/>
              </a:xfrm>
              <a:custGeom>
                <a:avLst/>
                <a:gdLst>
                  <a:gd name="T0" fmla="*/ 0 w 795"/>
                  <a:gd name="T1" fmla="*/ 16366825 h 467"/>
                  <a:gd name="T2" fmla="*/ 0 w 795"/>
                  <a:gd name="T3" fmla="*/ 16366825 h 467"/>
                  <a:gd name="T4" fmla="*/ 0 w 795"/>
                  <a:gd name="T5" fmla="*/ 16366825 h 467"/>
                  <a:gd name="T6" fmla="*/ 0 w 795"/>
                  <a:gd name="T7" fmla="*/ 16366825 h 467"/>
                  <a:gd name="T8" fmla="*/ 0 w 795"/>
                  <a:gd name="T9" fmla="*/ 16366825 h 467"/>
                  <a:gd name="T10" fmla="*/ 0 w 795"/>
                  <a:gd name="T11" fmla="*/ 16366825 h 467"/>
                  <a:gd name="T12" fmla="*/ 0 w 795"/>
                  <a:gd name="T13" fmla="*/ 16366825 h 467"/>
                  <a:gd name="T14" fmla="*/ 0 w 795"/>
                  <a:gd name="T15" fmla="*/ 0 h 467"/>
                  <a:gd name="T16" fmla="*/ 0 w 795"/>
                  <a:gd name="T17" fmla="*/ 16366825 h 467"/>
                  <a:gd name="T18" fmla="*/ 0 w 795"/>
                  <a:gd name="T19" fmla="*/ 16366825 h 467"/>
                  <a:gd name="T20" fmla="*/ 0 w 795"/>
                  <a:gd name="T21" fmla="*/ 16366825 h 467"/>
                  <a:gd name="T22" fmla="*/ 0 w 795"/>
                  <a:gd name="T23" fmla="*/ 16366825 h 467"/>
                  <a:gd name="T24" fmla="*/ 0 w 795"/>
                  <a:gd name="T25" fmla="*/ 16366825 h 467"/>
                  <a:gd name="T26" fmla="*/ 0 w 795"/>
                  <a:gd name="T27" fmla="*/ 16366825 h 467"/>
                  <a:gd name="T28" fmla="*/ 0 w 795"/>
                  <a:gd name="T29" fmla="*/ 16366825 h 467"/>
                  <a:gd name="T30" fmla="*/ 0 w 795"/>
                  <a:gd name="T31" fmla="*/ 16366825 h 467"/>
                  <a:gd name="T32" fmla="*/ 0 w 795"/>
                  <a:gd name="T33" fmla="*/ 16366825 h 467"/>
                  <a:gd name="T34" fmla="*/ 0 w 795"/>
                  <a:gd name="T35" fmla="*/ 16366825 h 467"/>
                  <a:gd name="T36" fmla="*/ 0 w 795"/>
                  <a:gd name="T37" fmla="*/ 16366825 h 467"/>
                  <a:gd name="T38" fmla="*/ 0 w 795"/>
                  <a:gd name="T39" fmla="*/ 16366825 h 467"/>
                  <a:gd name="T40" fmla="*/ 0 w 795"/>
                  <a:gd name="T41" fmla="*/ 16366825 h 467"/>
                  <a:gd name="T42" fmla="*/ 0 w 795"/>
                  <a:gd name="T43" fmla="*/ 16366825 h 467"/>
                  <a:gd name="T44" fmla="*/ 0 w 795"/>
                  <a:gd name="T45" fmla="*/ 16366825 h 467"/>
                  <a:gd name="T46" fmla="*/ 0 w 795"/>
                  <a:gd name="T47" fmla="*/ 16366825 h 467"/>
                  <a:gd name="T48" fmla="*/ 0 w 795"/>
                  <a:gd name="T49" fmla="*/ 16366825 h 467"/>
                  <a:gd name="T50" fmla="*/ 0 w 795"/>
                  <a:gd name="T51" fmla="*/ 16366825 h 467"/>
                  <a:gd name="T52" fmla="*/ 0 w 795"/>
                  <a:gd name="T53" fmla="*/ 16366825 h 467"/>
                  <a:gd name="T54" fmla="*/ 0 w 795"/>
                  <a:gd name="T55" fmla="*/ 16366825 h 467"/>
                  <a:gd name="T56" fmla="*/ 0 w 795"/>
                  <a:gd name="T57" fmla="*/ 16366825 h 467"/>
                  <a:gd name="T58" fmla="*/ 0 w 795"/>
                  <a:gd name="T59" fmla="*/ 16366825 h 467"/>
                  <a:gd name="T60" fmla="*/ 0 w 795"/>
                  <a:gd name="T61" fmla="*/ 16366825 h 467"/>
                  <a:gd name="T62" fmla="*/ 0 w 795"/>
                  <a:gd name="T63" fmla="*/ 16366825 h 467"/>
                  <a:gd name="T64" fmla="*/ 0 w 795"/>
                  <a:gd name="T65" fmla="*/ 16366825 h 467"/>
                  <a:gd name="T66" fmla="*/ 0 w 795"/>
                  <a:gd name="T67" fmla="*/ 16366825 h 467"/>
                  <a:gd name="T68" fmla="*/ 0 w 795"/>
                  <a:gd name="T69" fmla="*/ 16366825 h 467"/>
                  <a:gd name="T70" fmla="*/ 0 w 795"/>
                  <a:gd name="T71" fmla="*/ 16366825 h 467"/>
                  <a:gd name="T72" fmla="*/ 0 w 795"/>
                  <a:gd name="T73" fmla="*/ 16366825 h 467"/>
                  <a:gd name="T74" fmla="*/ 0 w 795"/>
                  <a:gd name="T75" fmla="*/ 16366825 h 467"/>
                  <a:gd name="T76" fmla="*/ 0 w 795"/>
                  <a:gd name="T77" fmla="*/ 16366825 h 467"/>
                  <a:gd name="T78" fmla="*/ 0 w 795"/>
                  <a:gd name="T79" fmla="*/ 16366825 h 467"/>
                  <a:gd name="T80" fmla="*/ 0 w 795"/>
                  <a:gd name="T81" fmla="*/ 16366825 h 467"/>
                  <a:gd name="T82" fmla="*/ 0 w 795"/>
                  <a:gd name="T83" fmla="*/ 16366825 h 467"/>
                  <a:gd name="T84" fmla="*/ 0 w 795"/>
                  <a:gd name="T85" fmla="*/ 16366825 h 467"/>
                  <a:gd name="T86" fmla="*/ 0 w 795"/>
                  <a:gd name="T87" fmla="*/ 16366825 h 46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795" h="467">
                    <a:moveTo>
                      <a:pt x="380" y="436"/>
                    </a:moveTo>
                    <a:lnTo>
                      <a:pt x="410" y="410"/>
                    </a:lnTo>
                    <a:lnTo>
                      <a:pt x="513" y="394"/>
                    </a:lnTo>
                    <a:lnTo>
                      <a:pt x="548" y="414"/>
                    </a:lnTo>
                    <a:lnTo>
                      <a:pt x="585" y="420"/>
                    </a:lnTo>
                    <a:lnTo>
                      <a:pt x="602" y="440"/>
                    </a:lnTo>
                    <a:lnTo>
                      <a:pt x="699" y="461"/>
                    </a:lnTo>
                    <a:lnTo>
                      <a:pt x="775" y="440"/>
                    </a:lnTo>
                    <a:lnTo>
                      <a:pt x="791" y="385"/>
                    </a:lnTo>
                    <a:lnTo>
                      <a:pt x="752" y="310"/>
                    </a:lnTo>
                    <a:lnTo>
                      <a:pt x="768" y="208"/>
                    </a:lnTo>
                    <a:lnTo>
                      <a:pt x="765" y="169"/>
                    </a:lnTo>
                    <a:lnTo>
                      <a:pt x="692" y="118"/>
                    </a:lnTo>
                    <a:lnTo>
                      <a:pt x="774" y="73"/>
                    </a:lnTo>
                    <a:lnTo>
                      <a:pt x="795" y="28"/>
                    </a:lnTo>
                    <a:lnTo>
                      <a:pt x="771" y="0"/>
                    </a:lnTo>
                    <a:lnTo>
                      <a:pt x="757" y="0"/>
                    </a:lnTo>
                    <a:lnTo>
                      <a:pt x="755" y="16"/>
                    </a:lnTo>
                    <a:lnTo>
                      <a:pt x="730" y="30"/>
                    </a:lnTo>
                    <a:lnTo>
                      <a:pt x="631" y="46"/>
                    </a:lnTo>
                    <a:lnTo>
                      <a:pt x="601" y="42"/>
                    </a:lnTo>
                    <a:lnTo>
                      <a:pt x="585" y="30"/>
                    </a:lnTo>
                    <a:lnTo>
                      <a:pt x="540" y="31"/>
                    </a:lnTo>
                    <a:lnTo>
                      <a:pt x="492" y="24"/>
                    </a:lnTo>
                    <a:lnTo>
                      <a:pt x="475" y="34"/>
                    </a:lnTo>
                    <a:lnTo>
                      <a:pt x="453" y="18"/>
                    </a:lnTo>
                    <a:lnTo>
                      <a:pt x="449" y="31"/>
                    </a:lnTo>
                    <a:lnTo>
                      <a:pt x="427" y="34"/>
                    </a:lnTo>
                    <a:lnTo>
                      <a:pt x="433" y="47"/>
                    </a:lnTo>
                    <a:lnTo>
                      <a:pt x="423" y="59"/>
                    </a:lnTo>
                    <a:lnTo>
                      <a:pt x="376" y="69"/>
                    </a:lnTo>
                    <a:lnTo>
                      <a:pt x="350" y="59"/>
                    </a:lnTo>
                    <a:lnTo>
                      <a:pt x="347" y="81"/>
                    </a:lnTo>
                    <a:lnTo>
                      <a:pt x="301" y="86"/>
                    </a:lnTo>
                    <a:lnTo>
                      <a:pt x="260" y="115"/>
                    </a:lnTo>
                    <a:lnTo>
                      <a:pt x="260" y="125"/>
                    </a:lnTo>
                    <a:lnTo>
                      <a:pt x="194" y="154"/>
                    </a:lnTo>
                    <a:lnTo>
                      <a:pt x="189" y="205"/>
                    </a:lnTo>
                    <a:lnTo>
                      <a:pt x="199" y="205"/>
                    </a:lnTo>
                    <a:lnTo>
                      <a:pt x="202" y="251"/>
                    </a:lnTo>
                    <a:lnTo>
                      <a:pt x="241" y="259"/>
                    </a:lnTo>
                    <a:lnTo>
                      <a:pt x="215" y="266"/>
                    </a:lnTo>
                    <a:lnTo>
                      <a:pt x="215" y="311"/>
                    </a:lnTo>
                    <a:lnTo>
                      <a:pt x="232" y="326"/>
                    </a:lnTo>
                    <a:lnTo>
                      <a:pt x="245" y="350"/>
                    </a:lnTo>
                    <a:lnTo>
                      <a:pt x="280" y="350"/>
                    </a:lnTo>
                    <a:lnTo>
                      <a:pt x="294" y="367"/>
                    </a:lnTo>
                    <a:lnTo>
                      <a:pt x="314" y="354"/>
                    </a:lnTo>
                    <a:lnTo>
                      <a:pt x="318" y="336"/>
                    </a:lnTo>
                    <a:lnTo>
                      <a:pt x="351" y="336"/>
                    </a:lnTo>
                    <a:lnTo>
                      <a:pt x="351" y="371"/>
                    </a:lnTo>
                    <a:lnTo>
                      <a:pt x="363" y="441"/>
                    </a:lnTo>
                    <a:lnTo>
                      <a:pt x="380" y="436"/>
                    </a:lnTo>
                    <a:close/>
                    <a:moveTo>
                      <a:pt x="50" y="235"/>
                    </a:moveTo>
                    <a:lnTo>
                      <a:pt x="20" y="243"/>
                    </a:lnTo>
                    <a:lnTo>
                      <a:pt x="12" y="251"/>
                    </a:lnTo>
                    <a:lnTo>
                      <a:pt x="20" y="255"/>
                    </a:lnTo>
                    <a:lnTo>
                      <a:pt x="43" y="252"/>
                    </a:lnTo>
                    <a:lnTo>
                      <a:pt x="68" y="287"/>
                    </a:lnTo>
                    <a:lnTo>
                      <a:pt x="85" y="286"/>
                    </a:lnTo>
                    <a:lnTo>
                      <a:pt x="91" y="264"/>
                    </a:lnTo>
                    <a:lnTo>
                      <a:pt x="131" y="247"/>
                    </a:lnTo>
                    <a:lnTo>
                      <a:pt x="129" y="225"/>
                    </a:lnTo>
                    <a:lnTo>
                      <a:pt x="86" y="204"/>
                    </a:lnTo>
                    <a:lnTo>
                      <a:pt x="73" y="201"/>
                    </a:lnTo>
                    <a:lnTo>
                      <a:pt x="50" y="235"/>
                    </a:lnTo>
                    <a:close/>
                    <a:moveTo>
                      <a:pt x="144" y="306"/>
                    </a:moveTo>
                    <a:lnTo>
                      <a:pt x="91" y="312"/>
                    </a:lnTo>
                    <a:lnTo>
                      <a:pt x="60" y="312"/>
                    </a:lnTo>
                    <a:lnTo>
                      <a:pt x="48" y="340"/>
                    </a:lnTo>
                    <a:lnTo>
                      <a:pt x="35" y="338"/>
                    </a:lnTo>
                    <a:lnTo>
                      <a:pt x="0" y="340"/>
                    </a:lnTo>
                    <a:lnTo>
                      <a:pt x="7" y="393"/>
                    </a:lnTo>
                    <a:lnTo>
                      <a:pt x="39" y="414"/>
                    </a:lnTo>
                    <a:lnTo>
                      <a:pt x="30" y="452"/>
                    </a:lnTo>
                    <a:lnTo>
                      <a:pt x="30" y="467"/>
                    </a:lnTo>
                    <a:lnTo>
                      <a:pt x="48" y="441"/>
                    </a:lnTo>
                    <a:lnTo>
                      <a:pt x="68" y="385"/>
                    </a:lnTo>
                    <a:lnTo>
                      <a:pt x="95" y="390"/>
                    </a:lnTo>
                    <a:lnTo>
                      <a:pt x="118" y="385"/>
                    </a:lnTo>
                    <a:lnTo>
                      <a:pt x="126" y="370"/>
                    </a:lnTo>
                    <a:lnTo>
                      <a:pt x="151" y="355"/>
                    </a:lnTo>
                    <a:lnTo>
                      <a:pt x="159" y="340"/>
                    </a:lnTo>
                    <a:lnTo>
                      <a:pt x="181" y="336"/>
                    </a:lnTo>
                    <a:lnTo>
                      <a:pt x="177" y="326"/>
                    </a:lnTo>
                    <a:lnTo>
                      <a:pt x="144" y="30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Freeform 229"/>
              <p:cNvSpPr>
                <a:spLocks/>
              </p:cNvSpPr>
              <p:nvPr/>
            </p:nvSpPr>
            <p:spPr bwMode="auto">
              <a:xfrm>
                <a:off x="7102050" y="4897977"/>
                <a:ext cx="179048" cy="116519"/>
              </a:xfrm>
              <a:custGeom>
                <a:avLst/>
                <a:gdLst>
                  <a:gd name="T0" fmla="*/ 25752184 w 606"/>
                  <a:gd name="T1" fmla="*/ 0 h 461"/>
                  <a:gd name="T2" fmla="*/ 25752184 w 606"/>
                  <a:gd name="T3" fmla="*/ 0 h 461"/>
                  <a:gd name="T4" fmla="*/ 25752184 w 606"/>
                  <a:gd name="T5" fmla="*/ 0 h 461"/>
                  <a:gd name="T6" fmla="*/ 25752184 w 606"/>
                  <a:gd name="T7" fmla="*/ 0 h 461"/>
                  <a:gd name="T8" fmla="*/ 25752184 w 606"/>
                  <a:gd name="T9" fmla="*/ 0 h 461"/>
                  <a:gd name="T10" fmla="*/ 25752184 w 606"/>
                  <a:gd name="T11" fmla="*/ 0 h 461"/>
                  <a:gd name="T12" fmla="*/ 25752184 w 606"/>
                  <a:gd name="T13" fmla="*/ 0 h 461"/>
                  <a:gd name="T14" fmla="*/ 25752184 w 606"/>
                  <a:gd name="T15" fmla="*/ 0 h 461"/>
                  <a:gd name="T16" fmla="*/ 25752184 w 606"/>
                  <a:gd name="T17" fmla="*/ 0 h 461"/>
                  <a:gd name="T18" fmla="*/ 25752184 w 606"/>
                  <a:gd name="T19" fmla="*/ 0 h 461"/>
                  <a:gd name="T20" fmla="*/ 25752184 w 606"/>
                  <a:gd name="T21" fmla="*/ 0 h 461"/>
                  <a:gd name="T22" fmla="*/ 25752184 w 606"/>
                  <a:gd name="T23" fmla="*/ 0 h 461"/>
                  <a:gd name="T24" fmla="*/ 25752184 w 606"/>
                  <a:gd name="T25" fmla="*/ 0 h 461"/>
                  <a:gd name="T26" fmla="*/ 25752184 w 606"/>
                  <a:gd name="T27" fmla="*/ 0 h 461"/>
                  <a:gd name="T28" fmla="*/ 25752184 w 606"/>
                  <a:gd name="T29" fmla="*/ 0 h 461"/>
                  <a:gd name="T30" fmla="*/ 25752184 w 606"/>
                  <a:gd name="T31" fmla="*/ 0 h 461"/>
                  <a:gd name="T32" fmla="*/ 25752184 w 606"/>
                  <a:gd name="T33" fmla="*/ 0 h 461"/>
                  <a:gd name="T34" fmla="*/ 25752184 w 606"/>
                  <a:gd name="T35" fmla="*/ 0 h 461"/>
                  <a:gd name="T36" fmla="*/ 25752184 w 606"/>
                  <a:gd name="T37" fmla="*/ 0 h 461"/>
                  <a:gd name="T38" fmla="*/ 25752184 w 606"/>
                  <a:gd name="T39" fmla="*/ 0 h 461"/>
                  <a:gd name="T40" fmla="*/ 25752184 w 606"/>
                  <a:gd name="T41" fmla="*/ 0 h 461"/>
                  <a:gd name="T42" fmla="*/ 25752184 w 606"/>
                  <a:gd name="T43" fmla="*/ 0 h 461"/>
                  <a:gd name="T44" fmla="*/ 25752184 w 606"/>
                  <a:gd name="T45" fmla="*/ 0 h 461"/>
                  <a:gd name="T46" fmla="*/ 25752184 w 606"/>
                  <a:gd name="T47" fmla="*/ 0 h 461"/>
                  <a:gd name="T48" fmla="*/ 25752184 w 606"/>
                  <a:gd name="T49" fmla="*/ 0 h 461"/>
                  <a:gd name="T50" fmla="*/ 25752184 w 606"/>
                  <a:gd name="T51" fmla="*/ 0 h 461"/>
                  <a:gd name="T52" fmla="*/ 25752184 w 606"/>
                  <a:gd name="T53" fmla="*/ 0 h 461"/>
                  <a:gd name="T54" fmla="*/ 25752184 w 606"/>
                  <a:gd name="T55" fmla="*/ 0 h 461"/>
                  <a:gd name="T56" fmla="*/ 25752184 w 606"/>
                  <a:gd name="T57" fmla="*/ 0 h 461"/>
                  <a:gd name="T58" fmla="*/ 25752184 w 606"/>
                  <a:gd name="T59" fmla="*/ 0 h 461"/>
                  <a:gd name="T60" fmla="*/ 25752184 w 606"/>
                  <a:gd name="T61" fmla="*/ 0 h 461"/>
                  <a:gd name="T62" fmla="*/ 25752184 w 606"/>
                  <a:gd name="T63" fmla="*/ 0 h 461"/>
                  <a:gd name="T64" fmla="*/ 25752184 w 606"/>
                  <a:gd name="T65" fmla="*/ 0 h 461"/>
                  <a:gd name="T66" fmla="*/ 25752184 w 606"/>
                  <a:gd name="T67" fmla="*/ 0 h 461"/>
                  <a:gd name="T68" fmla="*/ 25752184 w 606"/>
                  <a:gd name="T69" fmla="*/ 0 h 461"/>
                  <a:gd name="T70" fmla="*/ 25752184 w 606"/>
                  <a:gd name="T71" fmla="*/ 0 h 461"/>
                  <a:gd name="T72" fmla="*/ 25752184 w 606"/>
                  <a:gd name="T73" fmla="*/ 0 h 461"/>
                  <a:gd name="T74" fmla="*/ 0 w 606"/>
                  <a:gd name="T75" fmla="*/ 0 h 461"/>
                  <a:gd name="T76" fmla="*/ 25752184 w 606"/>
                  <a:gd name="T77" fmla="*/ 0 h 461"/>
                  <a:gd name="T78" fmla="*/ 25752184 w 606"/>
                  <a:gd name="T79" fmla="*/ 0 h 461"/>
                  <a:gd name="T80" fmla="*/ 25752184 w 606"/>
                  <a:gd name="T81" fmla="*/ 0 h 461"/>
                  <a:gd name="T82" fmla="*/ 25752184 w 606"/>
                  <a:gd name="T83" fmla="*/ 0 h 461"/>
                  <a:gd name="T84" fmla="*/ 25752184 w 606"/>
                  <a:gd name="T85" fmla="*/ 0 h 461"/>
                  <a:gd name="T86" fmla="*/ 25752184 w 606"/>
                  <a:gd name="T87" fmla="*/ 0 h 461"/>
                  <a:gd name="T88" fmla="*/ 25752184 w 606"/>
                  <a:gd name="T89" fmla="*/ 0 h 461"/>
                  <a:gd name="T90" fmla="*/ 25752184 w 606"/>
                  <a:gd name="T91" fmla="*/ 0 h 461"/>
                  <a:gd name="T92" fmla="*/ 25752184 w 606"/>
                  <a:gd name="T93" fmla="*/ 0 h 461"/>
                  <a:gd name="T94" fmla="*/ 25752184 w 606"/>
                  <a:gd name="T95" fmla="*/ 0 h 461"/>
                  <a:gd name="T96" fmla="*/ 25752184 w 606"/>
                  <a:gd name="T97" fmla="*/ 0 h 461"/>
                  <a:gd name="T98" fmla="*/ 25752184 w 606"/>
                  <a:gd name="T99" fmla="*/ 0 h 461"/>
                  <a:gd name="T100" fmla="*/ 25752184 w 606"/>
                  <a:gd name="T101" fmla="*/ 0 h 461"/>
                  <a:gd name="T102" fmla="*/ 25752184 w 606"/>
                  <a:gd name="T103" fmla="*/ 0 h 461"/>
                  <a:gd name="T104" fmla="*/ 25752184 w 606"/>
                  <a:gd name="T105" fmla="*/ 0 h 461"/>
                  <a:gd name="T106" fmla="*/ 25752184 w 606"/>
                  <a:gd name="T107" fmla="*/ 0 h 46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06" h="461">
                    <a:moveTo>
                      <a:pt x="191" y="436"/>
                    </a:moveTo>
                    <a:lnTo>
                      <a:pt x="221" y="410"/>
                    </a:lnTo>
                    <a:lnTo>
                      <a:pt x="324" y="394"/>
                    </a:lnTo>
                    <a:lnTo>
                      <a:pt x="359" y="414"/>
                    </a:lnTo>
                    <a:lnTo>
                      <a:pt x="396" y="420"/>
                    </a:lnTo>
                    <a:lnTo>
                      <a:pt x="413" y="440"/>
                    </a:lnTo>
                    <a:lnTo>
                      <a:pt x="510" y="461"/>
                    </a:lnTo>
                    <a:lnTo>
                      <a:pt x="586" y="440"/>
                    </a:lnTo>
                    <a:lnTo>
                      <a:pt x="602" y="385"/>
                    </a:lnTo>
                    <a:lnTo>
                      <a:pt x="563" y="310"/>
                    </a:lnTo>
                    <a:lnTo>
                      <a:pt x="579" y="208"/>
                    </a:lnTo>
                    <a:lnTo>
                      <a:pt x="576" y="169"/>
                    </a:lnTo>
                    <a:lnTo>
                      <a:pt x="503" y="118"/>
                    </a:lnTo>
                    <a:lnTo>
                      <a:pt x="585" y="73"/>
                    </a:lnTo>
                    <a:lnTo>
                      <a:pt x="606" y="28"/>
                    </a:lnTo>
                    <a:lnTo>
                      <a:pt x="582" y="0"/>
                    </a:lnTo>
                    <a:lnTo>
                      <a:pt x="568" y="0"/>
                    </a:lnTo>
                    <a:lnTo>
                      <a:pt x="566" y="16"/>
                    </a:lnTo>
                    <a:lnTo>
                      <a:pt x="541" y="30"/>
                    </a:lnTo>
                    <a:lnTo>
                      <a:pt x="442" y="46"/>
                    </a:lnTo>
                    <a:lnTo>
                      <a:pt x="412" y="42"/>
                    </a:lnTo>
                    <a:lnTo>
                      <a:pt x="396" y="30"/>
                    </a:lnTo>
                    <a:lnTo>
                      <a:pt x="351" y="31"/>
                    </a:lnTo>
                    <a:lnTo>
                      <a:pt x="303" y="24"/>
                    </a:lnTo>
                    <a:lnTo>
                      <a:pt x="286" y="34"/>
                    </a:lnTo>
                    <a:lnTo>
                      <a:pt x="264" y="18"/>
                    </a:lnTo>
                    <a:lnTo>
                      <a:pt x="260" y="31"/>
                    </a:lnTo>
                    <a:lnTo>
                      <a:pt x="238" y="34"/>
                    </a:lnTo>
                    <a:lnTo>
                      <a:pt x="244" y="47"/>
                    </a:lnTo>
                    <a:lnTo>
                      <a:pt x="234" y="59"/>
                    </a:lnTo>
                    <a:lnTo>
                      <a:pt x="187" y="69"/>
                    </a:lnTo>
                    <a:lnTo>
                      <a:pt x="161" y="59"/>
                    </a:lnTo>
                    <a:lnTo>
                      <a:pt x="158" y="81"/>
                    </a:lnTo>
                    <a:lnTo>
                      <a:pt x="112" y="86"/>
                    </a:lnTo>
                    <a:lnTo>
                      <a:pt x="71" y="115"/>
                    </a:lnTo>
                    <a:lnTo>
                      <a:pt x="71" y="125"/>
                    </a:lnTo>
                    <a:lnTo>
                      <a:pt x="5" y="154"/>
                    </a:lnTo>
                    <a:lnTo>
                      <a:pt x="0" y="205"/>
                    </a:lnTo>
                    <a:lnTo>
                      <a:pt x="10" y="205"/>
                    </a:lnTo>
                    <a:lnTo>
                      <a:pt x="13" y="251"/>
                    </a:lnTo>
                    <a:lnTo>
                      <a:pt x="52" y="259"/>
                    </a:lnTo>
                    <a:lnTo>
                      <a:pt x="26" y="266"/>
                    </a:lnTo>
                    <a:lnTo>
                      <a:pt x="26" y="311"/>
                    </a:lnTo>
                    <a:lnTo>
                      <a:pt x="43" y="326"/>
                    </a:lnTo>
                    <a:lnTo>
                      <a:pt x="56" y="350"/>
                    </a:lnTo>
                    <a:lnTo>
                      <a:pt x="91" y="350"/>
                    </a:lnTo>
                    <a:lnTo>
                      <a:pt x="105" y="367"/>
                    </a:lnTo>
                    <a:lnTo>
                      <a:pt x="125" y="354"/>
                    </a:lnTo>
                    <a:lnTo>
                      <a:pt x="129" y="336"/>
                    </a:lnTo>
                    <a:lnTo>
                      <a:pt x="162" y="336"/>
                    </a:lnTo>
                    <a:lnTo>
                      <a:pt x="162" y="371"/>
                    </a:lnTo>
                    <a:lnTo>
                      <a:pt x="174" y="441"/>
                    </a:lnTo>
                    <a:lnTo>
                      <a:pt x="191" y="4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Freeform 230"/>
              <p:cNvSpPr>
                <a:spLocks/>
              </p:cNvSpPr>
              <p:nvPr/>
            </p:nvSpPr>
            <p:spPr bwMode="auto">
              <a:xfrm>
                <a:off x="7049459" y="4949144"/>
                <a:ext cx="35455" cy="21784"/>
              </a:xfrm>
              <a:custGeom>
                <a:avLst/>
                <a:gdLst>
                  <a:gd name="T0" fmla="*/ 26453005 w 119"/>
                  <a:gd name="T1" fmla="*/ 16232880 h 86"/>
                  <a:gd name="T2" fmla="*/ 26453005 w 119"/>
                  <a:gd name="T3" fmla="*/ 16232880 h 86"/>
                  <a:gd name="T4" fmla="*/ 0 w 119"/>
                  <a:gd name="T5" fmla="*/ 16232880 h 86"/>
                  <a:gd name="T6" fmla="*/ 26453005 w 119"/>
                  <a:gd name="T7" fmla="*/ 16232880 h 86"/>
                  <a:gd name="T8" fmla="*/ 26453005 w 119"/>
                  <a:gd name="T9" fmla="*/ 16232880 h 86"/>
                  <a:gd name="T10" fmla="*/ 26453005 w 119"/>
                  <a:gd name="T11" fmla="*/ 16232880 h 86"/>
                  <a:gd name="T12" fmla="*/ 26453005 w 119"/>
                  <a:gd name="T13" fmla="*/ 16232880 h 86"/>
                  <a:gd name="T14" fmla="*/ 26453005 w 119"/>
                  <a:gd name="T15" fmla="*/ 16232880 h 86"/>
                  <a:gd name="T16" fmla="*/ 26453005 w 119"/>
                  <a:gd name="T17" fmla="*/ 16232880 h 86"/>
                  <a:gd name="T18" fmla="*/ 26453005 w 119"/>
                  <a:gd name="T19" fmla="*/ 16232880 h 86"/>
                  <a:gd name="T20" fmla="*/ 26453005 w 119"/>
                  <a:gd name="T21" fmla="*/ 16232880 h 86"/>
                  <a:gd name="T22" fmla="*/ 26453005 w 119"/>
                  <a:gd name="T23" fmla="*/ 0 h 86"/>
                  <a:gd name="T24" fmla="*/ 26453005 w 119"/>
                  <a:gd name="T25" fmla="*/ 16232880 h 86"/>
                  <a:gd name="T26" fmla="*/ 26453005 w 119"/>
                  <a:gd name="T27" fmla="*/ 16232880 h 8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19" h="86">
                    <a:moveTo>
                      <a:pt x="38" y="34"/>
                    </a:moveTo>
                    <a:lnTo>
                      <a:pt x="8" y="42"/>
                    </a:lnTo>
                    <a:lnTo>
                      <a:pt x="0" y="50"/>
                    </a:lnTo>
                    <a:lnTo>
                      <a:pt x="8" y="54"/>
                    </a:lnTo>
                    <a:lnTo>
                      <a:pt x="31" y="51"/>
                    </a:lnTo>
                    <a:lnTo>
                      <a:pt x="56" y="86"/>
                    </a:lnTo>
                    <a:lnTo>
                      <a:pt x="73" y="85"/>
                    </a:lnTo>
                    <a:lnTo>
                      <a:pt x="79" y="63"/>
                    </a:lnTo>
                    <a:lnTo>
                      <a:pt x="119" y="46"/>
                    </a:lnTo>
                    <a:lnTo>
                      <a:pt x="117" y="24"/>
                    </a:lnTo>
                    <a:lnTo>
                      <a:pt x="74" y="3"/>
                    </a:lnTo>
                    <a:lnTo>
                      <a:pt x="61" y="0"/>
                    </a:lnTo>
                    <a:lnTo>
                      <a:pt x="38" y="3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Freeform 231"/>
              <p:cNvSpPr>
                <a:spLocks/>
              </p:cNvSpPr>
              <p:nvPr/>
            </p:nvSpPr>
            <p:spPr bwMode="auto">
              <a:xfrm>
                <a:off x="7046504" y="4975487"/>
                <a:ext cx="53183" cy="41035"/>
              </a:xfrm>
              <a:custGeom>
                <a:avLst/>
                <a:gdLst>
                  <a:gd name="T0" fmla="*/ 0 w 181"/>
                  <a:gd name="T1" fmla="*/ 0 h 161"/>
                  <a:gd name="T2" fmla="*/ 0 w 181"/>
                  <a:gd name="T3" fmla="*/ 16565141 h 161"/>
                  <a:gd name="T4" fmla="*/ 0 w 181"/>
                  <a:gd name="T5" fmla="*/ 16565141 h 161"/>
                  <a:gd name="T6" fmla="*/ 0 w 181"/>
                  <a:gd name="T7" fmla="*/ 16565141 h 161"/>
                  <a:gd name="T8" fmla="*/ 0 w 181"/>
                  <a:gd name="T9" fmla="*/ 16565141 h 161"/>
                  <a:gd name="T10" fmla="*/ 0 w 181"/>
                  <a:gd name="T11" fmla="*/ 16565141 h 161"/>
                  <a:gd name="T12" fmla="*/ 0 w 181"/>
                  <a:gd name="T13" fmla="*/ 16565141 h 161"/>
                  <a:gd name="T14" fmla="*/ 0 w 181"/>
                  <a:gd name="T15" fmla="*/ 16565141 h 161"/>
                  <a:gd name="T16" fmla="*/ 0 w 181"/>
                  <a:gd name="T17" fmla="*/ 16565141 h 161"/>
                  <a:gd name="T18" fmla="*/ 0 w 181"/>
                  <a:gd name="T19" fmla="*/ 16565141 h 161"/>
                  <a:gd name="T20" fmla="*/ 0 w 181"/>
                  <a:gd name="T21" fmla="*/ 16565141 h 161"/>
                  <a:gd name="T22" fmla="*/ 0 w 181"/>
                  <a:gd name="T23" fmla="*/ 16565141 h 161"/>
                  <a:gd name="T24" fmla="*/ 0 w 181"/>
                  <a:gd name="T25" fmla="*/ 16565141 h 161"/>
                  <a:gd name="T26" fmla="*/ 0 w 181"/>
                  <a:gd name="T27" fmla="*/ 16565141 h 161"/>
                  <a:gd name="T28" fmla="*/ 0 w 181"/>
                  <a:gd name="T29" fmla="*/ 16565141 h 161"/>
                  <a:gd name="T30" fmla="*/ 0 w 181"/>
                  <a:gd name="T31" fmla="*/ 16565141 h 161"/>
                  <a:gd name="T32" fmla="*/ 0 w 181"/>
                  <a:gd name="T33" fmla="*/ 16565141 h 161"/>
                  <a:gd name="T34" fmla="*/ 0 w 181"/>
                  <a:gd name="T35" fmla="*/ 16565141 h 161"/>
                  <a:gd name="T36" fmla="*/ 0 w 181"/>
                  <a:gd name="T37" fmla="*/ 16565141 h 161"/>
                  <a:gd name="T38" fmla="*/ 0 w 181"/>
                  <a:gd name="T39" fmla="*/ 0 h 161"/>
                  <a:gd name="T40" fmla="*/ 0 w 181"/>
                  <a:gd name="T41" fmla="*/ 0 h 1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81" h="161">
                    <a:moveTo>
                      <a:pt x="144" y="0"/>
                    </a:moveTo>
                    <a:lnTo>
                      <a:pt x="91" y="6"/>
                    </a:lnTo>
                    <a:lnTo>
                      <a:pt x="60" y="6"/>
                    </a:lnTo>
                    <a:lnTo>
                      <a:pt x="48" y="34"/>
                    </a:lnTo>
                    <a:lnTo>
                      <a:pt x="35" y="32"/>
                    </a:lnTo>
                    <a:lnTo>
                      <a:pt x="0" y="34"/>
                    </a:lnTo>
                    <a:lnTo>
                      <a:pt x="7" y="87"/>
                    </a:lnTo>
                    <a:lnTo>
                      <a:pt x="39" y="108"/>
                    </a:lnTo>
                    <a:lnTo>
                      <a:pt x="30" y="146"/>
                    </a:lnTo>
                    <a:lnTo>
                      <a:pt x="30" y="161"/>
                    </a:lnTo>
                    <a:lnTo>
                      <a:pt x="48" y="135"/>
                    </a:lnTo>
                    <a:lnTo>
                      <a:pt x="68" y="79"/>
                    </a:lnTo>
                    <a:lnTo>
                      <a:pt x="95" y="84"/>
                    </a:lnTo>
                    <a:lnTo>
                      <a:pt x="118" y="79"/>
                    </a:lnTo>
                    <a:lnTo>
                      <a:pt x="126" y="64"/>
                    </a:lnTo>
                    <a:lnTo>
                      <a:pt x="151" y="49"/>
                    </a:lnTo>
                    <a:lnTo>
                      <a:pt x="159" y="34"/>
                    </a:lnTo>
                    <a:lnTo>
                      <a:pt x="181" y="30"/>
                    </a:lnTo>
                    <a:lnTo>
                      <a:pt x="177" y="20"/>
                    </a:lnTo>
                    <a:lnTo>
                      <a:pt x="14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Freeform 232"/>
              <p:cNvSpPr>
                <a:spLocks/>
              </p:cNvSpPr>
              <p:nvPr/>
            </p:nvSpPr>
            <p:spPr bwMode="auto">
              <a:xfrm>
                <a:off x="6873365" y="5511472"/>
                <a:ext cx="268276" cy="106893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Freeform 233"/>
              <p:cNvSpPr>
                <a:spLocks/>
              </p:cNvSpPr>
              <p:nvPr/>
            </p:nvSpPr>
            <p:spPr bwMode="auto">
              <a:xfrm>
                <a:off x="6873365" y="5511472"/>
                <a:ext cx="268276" cy="106893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" name="Freeform 234"/>
              <p:cNvSpPr>
                <a:spLocks/>
              </p:cNvSpPr>
              <p:nvPr/>
            </p:nvSpPr>
            <p:spPr bwMode="auto">
              <a:xfrm>
                <a:off x="6739227" y="5205991"/>
                <a:ext cx="468006" cy="321693"/>
              </a:xfrm>
              <a:custGeom>
                <a:avLst/>
                <a:gdLst>
                  <a:gd name="T0" fmla="*/ 25872188 w 1583"/>
                  <a:gd name="T1" fmla="*/ 16322688 h 1269"/>
                  <a:gd name="T2" fmla="*/ 25872188 w 1583"/>
                  <a:gd name="T3" fmla="*/ 16322688 h 1269"/>
                  <a:gd name="T4" fmla="*/ 25872188 w 1583"/>
                  <a:gd name="T5" fmla="*/ 16322688 h 1269"/>
                  <a:gd name="T6" fmla="*/ 25872188 w 1583"/>
                  <a:gd name="T7" fmla="*/ 16322688 h 1269"/>
                  <a:gd name="T8" fmla="*/ 25872188 w 1583"/>
                  <a:gd name="T9" fmla="*/ 16322688 h 1269"/>
                  <a:gd name="T10" fmla="*/ 25872188 w 1583"/>
                  <a:gd name="T11" fmla="*/ 16322688 h 1269"/>
                  <a:gd name="T12" fmla="*/ 25872188 w 1583"/>
                  <a:gd name="T13" fmla="*/ 16322688 h 1269"/>
                  <a:gd name="T14" fmla="*/ 25872188 w 1583"/>
                  <a:gd name="T15" fmla="*/ 16322688 h 1269"/>
                  <a:gd name="T16" fmla="*/ 25872188 w 1583"/>
                  <a:gd name="T17" fmla="*/ 16322688 h 1269"/>
                  <a:gd name="T18" fmla="*/ 25872188 w 1583"/>
                  <a:gd name="T19" fmla="*/ 16322688 h 1269"/>
                  <a:gd name="T20" fmla="*/ 25872188 w 1583"/>
                  <a:gd name="T21" fmla="*/ 16322688 h 1269"/>
                  <a:gd name="T22" fmla="*/ 25872188 w 1583"/>
                  <a:gd name="T23" fmla="*/ 16322688 h 1269"/>
                  <a:gd name="T24" fmla="*/ 25872188 w 1583"/>
                  <a:gd name="T25" fmla="*/ 16322688 h 1269"/>
                  <a:gd name="T26" fmla="*/ 25872188 w 1583"/>
                  <a:gd name="T27" fmla="*/ 16322688 h 1269"/>
                  <a:gd name="T28" fmla="*/ 25872188 w 1583"/>
                  <a:gd name="T29" fmla="*/ 16322688 h 1269"/>
                  <a:gd name="T30" fmla="*/ 25872188 w 1583"/>
                  <a:gd name="T31" fmla="*/ 16322688 h 1269"/>
                  <a:gd name="T32" fmla="*/ 25872188 w 1583"/>
                  <a:gd name="T33" fmla="*/ 16322688 h 1269"/>
                  <a:gd name="T34" fmla="*/ 25872188 w 1583"/>
                  <a:gd name="T35" fmla="*/ 16322688 h 1269"/>
                  <a:gd name="T36" fmla="*/ 25872188 w 1583"/>
                  <a:gd name="T37" fmla="*/ 16322688 h 1269"/>
                  <a:gd name="T38" fmla="*/ 25872188 w 1583"/>
                  <a:gd name="T39" fmla="*/ 16322688 h 1269"/>
                  <a:gd name="T40" fmla="*/ 25872188 w 1583"/>
                  <a:gd name="T41" fmla="*/ 16322688 h 1269"/>
                  <a:gd name="T42" fmla="*/ 25872188 w 1583"/>
                  <a:gd name="T43" fmla="*/ 16322688 h 1269"/>
                  <a:gd name="T44" fmla="*/ 25872188 w 1583"/>
                  <a:gd name="T45" fmla="*/ 16322688 h 1269"/>
                  <a:gd name="T46" fmla="*/ 25872188 w 1583"/>
                  <a:gd name="T47" fmla="*/ 16322688 h 1269"/>
                  <a:gd name="T48" fmla="*/ 25872188 w 1583"/>
                  <a:gd name="T49" fmla="*/ 16322688 h 1269"/>
                  <a:gd name="T50" fmla="*/ 25872188 w 1583"/>
                  <a:gd name="T51" fmla="*/ 16322688 h 1269"/>
                  <a:gd name="T52" fmla="*/ 25872188 w 1583"/>
                  <a:gd name="T53" fmla="*/ 16322688 h 1269"/>
                  <a:gd name="T54" fmla="*/ 25872188 w 1583"/>
                  <a:gd name="T55" fmla="*/ 16322688 h 1269"/>
                  <a:gd name="T56" fmla="*/ 25872188 w 1583"/>
                  <a:gd name="T57" fmla="*/ 16322688 h 1269"/>
                  <a:gd name="T58" fmla="*/ 25872188 w 1583"/>
                  <a:gd name="T59" fmla="*/ 16322688 h 1269"/>
                  <a:gd name="T60" fmla="*/ 25872188 w 1583"/>
                  <a:gd name="T61" fmla="*/ 16322688 h 1269"/>
                  <a:gd name="T62" fmla="*/ 25872188 w 1583"/>
                  <a:gd name="T63" fmla="*/ 16322688 h 1269"/>
                  <a:gd name="T64" fmla="*/ 25872188 w 1583"/>
                  <a:gd name="T65" fmla="*/ 16322688 h 1269"/>
                  <a:gd name="T66" fmla="*/ 25872188 w 1583"/>
                  <a:gd name="T67" fmla="*/ 16322688 h 1269"/>
                  <a:gd name="T68" fmla="*/ 25872188 w 1583"/>
                  <a:gd name="T69" fmla="*/ 0 h 1269"/>
                  <a:gd name="T70" fmla="*/ 25872188 w 1583"/>
                  <a:gd name="T71" fmla="*/ 16322688 h 1269"/>
                  <a:gd name="T72" fmla="*/ 25872188 w 1583"/>
                  <a:gd name="T73" fmla="*/ 16322688 h 1269"/>
                  <a:gd name="T74" fmla="*/ 25872188 w 1583"/>
                  <a:gd name="T75" fmla="*/ 16322688 h 1269"/>
                  <a:gd name="T76" fmla="*/ 25872188 w 1583"/>
                  <a:gd name="T77" fmla="*/ 16322688 h 1269"/>
                  <a:gd name="T78" fmla="*/ 25872188 w 1583"/>
                  <a:gd name="T79" fmla="*/ 16322688 h 1269"/>
                  <a:gd name="T80" fmla="*/ 25872188 w 1583"/>
                  <a:gd name="T81" fmla="*/ 16322688 h 1269"/>
                  <a:gd name="T82" fmla="*/ 25872188 w 1583"/>
                  <a:gd name="T83" fmla="*/ 16322688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" name="Freeform 235"/>
              <p:cNvSpPr>
                <a:spLocks/>
              </p:cNvSpPr>
              <p:nvPr/>
            </p:nvSpPr>
            <p:spPr bwMode="auto">
              <a:xfrm>
                <a:off x="6739227" y="5205991"/>
                <a:ext cx="468006" cy="321693"/>
              </a:xfrm>
              <a:custGeom>
                <a:avLst/>
                <a:gdLst>
                  <a:gd name="T0" fmla="*/ 25872188 w 1583"/>
                  <a:gd name="T1" fmla="*/ 16322688 h 1269"/>
                  <a:gd name="T2" fmla="*/ 25872188 w 1583"/>
                  <a:gd name="T3" fmla="*/ 16322688 h 1269"/>
                  <a:gd name="T4" fmla="*/ 25872188 w 1583"/>
                  <a:gd name="T5" fmla="*/ 16322688 h 1269"/>
                  <a:gd name="T6" fmla="*/ 25872188 w 1583"/>
                  <a:gd name="T7" fmla="*/ 16322688 h 1269"/>
                  <a:gd name="T8" fmla="*/ 25872188 w 1583"/>
                  <a:gd name="T9" fmla="*/ 16322688 h 1269"/>
                  <a:gd name="T10" fmla="*/ 25872188 w 1583"/>
                  <a:gd name="T11" fmla="*/ 16322688 h 1269"/>
                  <a:gd name="T12" fmla="*/ 25872188 w 1583"/>
                  <a:gd name="T13" fmla="*/ 16322688 h 1269"/>
                  <a:gd name="T14" fmla="*/ 25872188 w 1583"/>
                  <a:gd name="T15" fmla="*/ 16322688 h 1269"/>
                  <a:gd name="T16" fmla="*/ 25872188 w 1583"/>
                  <a:gd name="T17" fmla="*/ 16322688 h 1269"/>
                  <a:gd name="T18" fmla="*/ 25872188 w 1583"/>
                  <a:gd name="T19" fmla="*/ 16322688 h 1269"/>
                  <a:gd name="T20" fmla="*/ 25872188 w 1583"/>
                  <a:gd name="T21" fmla="*/ 16322688 h 1269"/>
                  <a:gd name="T22" fmla="*/ 25872188 w 1583"/>
                  <a:gd name="T23" fmla="*/ 16322688 h 1269"/>
                  <a:gd name="T24" fmla="*/ 25872188 w 1583"/>
                  <a:gd name="T25" fmla="*/ 16322688 h 1269"/>
                  <a:gd name="T26" fmla="*/ 25872188 w 1583"/>
                  <a:gd name="T27" fmla="*/ 16322688 h 1269"/>
                  <a:gd name="T28" fmla="*/ 25872188 w 1583"/>
                  <a:gd name="T29" fmla="*/ 16322688 h 1269"/>
                  <a:gd name="T30" fmla="*/ 25872188 w 1583"/>
                  <a:gd name="T31" fmla="*/ 16322688 h 1269"/>
                  <a:gd name="T32" fmla="*/ 25872188 w 1583"/>
                  <a:gd name="T33" fmla="*/ 16322688 h 1269"/>
                  <a:gd name="T34" fmla="*/ 25872188 w 1583"/>
                  <a:gd name="T35" fmla="*/ 16322688 h 1269"/>
                  <a:gd name="T36" fmla="*/ 25872188 w 1583"/>
                  <a:gd name="T37" fmla="*/ 16322688 h 1269"/>
                  <a:gd name="T38" fmla="*/ 25872188 w 1583"/>
                  <a:gd name="T39" fmla="*/ 16322688 h 1269"/>
                  <a:gd name="T40" fmla="*/ 25872188 w 1583"/>
                  <a:gd name="T41" fmla="*/ 16322688 h 1269"/>
                  <a:gd name="T42" fmla="*/ 25872188 w 1583"/>
                  <a:gd name="T43" fmla="*/ 16322688 h 1269"/>
                  <a:gd name="T44" fmla="*/ 25872188 w 1583"/>
                  <a:gd name="T45" fmla="*/ 16322688 h 1269"/>
                  <a:gd name="T46" fmla="*/ 25872188 w 1583"/>
                  <a:gd name="T47" fmla="*/ 16322688 h 1269"/>
                  <a:gd name="T48" fmla="*/ 25872188 w 1583"/>
                  <a:gd name="T49" fmla="*/ 16322688 h 1269"/>
                  <a:gd name="T50" fmla="*/ 25872188 w 1583"/>
                  <a:gd name="T51" fmla="*/ 16322688 h 1269"/>
                  <a:gd name="T52" fmla="*/ 25872188 w 1583"/>
                  <a:gd name="T53" fmla="*/ 16322688 h 1269"/>
                  <a:gd name="T54" fmla="*/ 25872188 w 1583"/>
                  <a:gd name="T55" fmla="*/ 16322688 h 1269"/>
                  <a:gd name="T56" fmla="*/ 25872188 w 1583"/>
                  <a:gd name="T57" fmla="*/ 16322688 h 1269"/>
                  <a:gd name="T58" fmla="*/ 25872188 w 1583"/>
                  <a:gd name="T59" fmla="*/ 16322688 h 1269"/>
                  <a:gd name="T60" fmla="*/ 25872188 w 1583"/>
                  <a:gd name="T61" fmla="*/ 16322688 h 1269"/>
                  <a:gd name="T62" fmla="*/ 25872188 w 1583"/>
                  <a:gd name="T63" fmla="*/ 16322688 h 1269"/>
                  <a:gd name="T64" fmla="*/ 25872188 w 1583"/>
                  <a:gd name="T65" fmla="*/ 16322688 h 1269"/>
                  <a:gd name="T66" fmla="*/ 25872188 w 1583"/>
                  <a:gd name="T67" fmla="*/ 16322688 h 1269"/>
                  <a:gd name="T68" fmla="*/ 25872188 w 1583"/>
                  <a:gd name="T69" fmla="*/ 0 h 1269"/>
                  <a:gd name="T70" fmla="*/ 25872188 w 1583"/>
                  <a:gd name="T71" fmla="*/ 16322688 h 1269"/>
                  <a:gd name="T72" fmla="*/ 25872188 w 1583"/>
                  <a:gd name="T73" fmla="*/ 16322688 h 1269"/>
                  <a:gd name="T74" fmla="*/ 25872188 w 1583"/>
                  <a:gd name="T75" fmla="*/ 16322688 h 1269"/>
                  <a:gd name="T76" fmla="*/ 25872188 w 1583"/>
                  <a:gd name="T77" fmla="*/ 16322688 h 1269"/>
                  <a:gd name="T78" fmla="*/ 25872188 w 1583"/>
                  <a:gd name="T79" fmla="*/ 16322688 h 1269"/>
                  <a:gd name="T80" fmla="*/ 25872188 w 1583"/>
                  <a:gd name="T81" fmla="*/ 16322688 h 1269"/>
                  <a:gd name="T82" fmla="*/ 25872188 w 1583"/>
                  <a:gd name="T83" fmla="*/ 16322688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Freeform 236"/>
              <p:cNvSpPr>
                <a:spLocks/>
              </p:cNvSpPr>
              <p:nvPr/>
            </p:nvSpPr>
            <p:spPr bwMode="auto">
              <a:xfrm>
                <a:off x="6395904" y="5987679"/>
                <a:ext cx="83910" cy="139316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Freeform 237"/>
              <p:cNvSpPr>
                <a:spLocks/>
              </p:cNvSpPr>
              <p:nvPr/>
            </p:nvSpPr>
            <p:spPr bwMode="auto">
              <a:xfrm>
                <a:off x="6395904" y="5987679"/>
                <a:ext cx="83910" cy="139316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Freeform 238"/>
              <p:cNvSpPr>
                <a:spLocks noEditPoints="1"/>
              </p:cNvSpPr>
              <p:nvPr/>
            </p:nvSpPr>
            <p:spPr bwMode="auto">
              <a:xfrm>
                <a:off x="6344495" y="5658387"/>
                <a:ext cx="634645" cy="605390"/>
              </a:xfrm>
              <a:custGeom>
                <a:avLst/>
                <a:gdLst>
                  <a:gd name="T0" fmla="*/ 0 w 2149"/>
                  <a:gd name="T1" fmla="*/ 16205825 h 2392"/>
                  <a:gd name="T2" fmla="*/ 0 w 2149"/>
                  <a:gd name="T3" fmla="*/ 16205825 h 2392"/>
                  <a:gd name="T4" fmla="*/ 0 w 2149"/>
                  <a:gd name="T5" fmla="*/ 16205825 h 2392"/>
                  <a:gd name="T6" fmla="*/ 0 w 2149"/>
                  <a:gd name="T7" fmla="*/ 16205825 h 2392"/>
                  <a:gd name="T8" fmla="*/ 0 w 2149"/>
                  <a:gd name="T9" fmla="*/ 16205825 h 2392"/>
                  <a:gd name="T10" fmla="*/ 0 w 2149"/>
                  <a:gd name="T11" fmla="*/ 16205825 h 2392"/>
                  <a:gd name="T12" fmla="*/ 0 w 2149"/>
                  <a:gd name="T13" fmla="*/ 16205825 h 2392"/>
                  <a:gd name="T14" fmla="*/ 0 w 2149"/>
                  <a:gd name="T15" fmla="*/ 16205825 h 2392"/>
                  <a:gd name="T16" fmla="*/ 0 w 2149"/>
                  <a:gd name="T17" fmla="*/ 0 h 2392"/>
                  <a:gd name="T18" fmla="*/ 0 w 2149"/>
                  <a:gd name="T19" fmla="*/ 0 h 2392"/>
                  <a:gd name="T20" fmla="*/ 0 w 2149"/>
                  <a:gd name="T21" fmla="*/ 0 h 2392"/>
                  <a:gd name="T22" fmla="*/ 0 w 2149"/>
                  <a:gd name="T23" fmla="*/ 0 h 2392"/>
                  <a:gd name="T24" fmla="*/ 0 w 2149"/>
                  <a:gd name="T25" fmla="*/ 0 h 2392"/>
                  <a:gd name="T26" fmla="*/ 0 w 2149"/>
                  <a:gd name="T27" fmla="*/ 0 h 2392"/>
                  <a:gd name="T28" fmla="*/ 0 w 2149"/>
                  <a:gd name="T29" fmla="*/ 0 h 2392"/>
                  <a:gd name="T30" fmla="*/ 0 w 2149"/>
                  <a:gd name="T31" fmla="*/ 0 h 2392"/>
                  <a:gd name="T32" fmla="*/ 0 w 2149"/>
                  <a:gd name="T33" fmla="*/ 0 h 2392"/>
                  <a:gd name="T34" fmla="*/ 0 w 2149"/>
                  <a:gd name="T35" fmla="*/ 0 h 2392"/>
                  <a:gd name="T36" fmla="*/ 0 w 2149"/>
                  <a:gd name="T37" fmla="*/ 0 h 2392"/>
                  <a:gd name="T38" fmla="*/ 0 w 2149"/>
                  <a:gd name="T39" fmla="*/ 0 h 2392"/>
                  <a:gd name="T40" fmla="*/ 0 w 2149"/>
                  <a:gd name="T41" fmla="*/ 0 h 2392"/>
                  <a:gd name="T42" fmla="*/ 0 w 2149"/>
                  <a:gd name="T43" fmla="*/ 0 h 2392"/>
                  <a:gd name="T44" fmla="*/ 0 w 2149"/>
                  <a:gd name="T45" fmla="*/ 0 h 2392"/>
                  <a:gd name="T46" fmla="*/ 0 w 2149"/>
                  <a:gd name="T47" fmla="*/ 0 h 2392"/>
                  <a:gd name="T48" fmla="*/ 0 w 2149"/>
                  <a:gd name="T49" fmla="*/ 0 h 2392"/>
                  <a:gd name="T50" fmla="*/ 0 w 2149"/>
                  <a:gd name="T51" fmla="*/ 0 h 2392"/>
                  <a:gd name="T52" fmla="*/ 0 w 2149"/>
                  <a:gd name="T53" fmla="*/ 0 h 2392"/>
                  <a:gd name="T54" fmla="*/ 0 w 2149"/>
                  <a:gd name="T55" fmla="*/ 0 h 2392"/>
                  <a:gd name="T56" fmla="*/ 0 w 2149"/>
                  <a:gd name="T57" fmla="*/ 0 h 2392"/>
                  <a:gd name="T58" fmla="*/ 0 w 2149"/>
                  <a:gd name="T59" fmla="*/ 0 h 2392"/>
                  <a:gd name="T60" fmla="*/ 0 w 2149"/>
                  <a:gd name="T61" fmla="*/ 0 h 2392"/>
                  <a:gd name="T62" fmla="*/ 0 w 2149"/>
                  <a:gd name="T63" fmla="*/ 0 h 2392"/>
                  <a:gd name="T64" fmla="*/ 0 w 2149"/>
                  <a:gd name="T65" fmla="*/ 0 h 2392"/>
                  <a:gd name="T66" fmla="*/ 0 w 2149"/>
                  <a:gd name="T67" fmla="*/ 0 h 2392"/>
                  <a:gd name="T68" fmla="*/ 0 w 2149"/>
                  <a:gd name="T69" fmla="*/ 0 h 2392"/>
                  <a:gd name="T70" fmla="*/ 0 w 2149"/>
                  <a:gd name="T71" fmla="*/ 0 h 2392"/>
                  <a:gd name="T72" fmla="*/ 0 w 2149"/>
                  <a:gd name="T73" fmla="*/ 0 h 2392"/>
                  <a:gd name="T74" fmla="*/ 0 w 2149"/>
                  <a:gd name="T75" fmla="*/ 0 h 2392"/>
                  <a:gd name="T76" fmla="*/ 0 w 2149"/>
                  <a:gd name="T77" fmla="*/ 16205825 h 2392"/>
                  <a:gd name="T78" fmla="*/ 0 w 2149"/>
                  <a:gd name="T79" fmla="*/ 0 h 2392"/>
                  <a:gd name="T80" fmla="*/ 0 w 2149"/>
                  <a:gd name="T81" fmla="*/ 0 h 2392"/>
                  <a:gd name="T82" fmla="*/ 0 w 2149"/>
                  <a:gd name="T83" fmla="*/ 0 h 2392"/>
                  <a:gd name="T84" fmla="*/ 0 w 2149"/>
                  <a:gd name="T85" fmla="*/ 0 h 2392"/>
                  <a:gd name="T86" fmla="*/ 0 w 2149"/>
                  <a:gd name="T87" fmla="*/ 0 h 2392"/>
                  <a:gd name="T88" fmla="*/ 25728372 w 2149"/>
                  <a:gd name="T89" fmla="*/ 0 h 2392"/>
                  <a:gd name="T90" fmla="*/ 0 w 2149"/>
                  <a:gd name="T91" fmla="*/ 0 h 2392"/>
                  <a:gd name="T92" fmla="*/ 0 w 2149"/>
                  <a:gd name="T93" fmla="*/ 0 h 2392"/>
                  <a:gd name="T94" fmla="*/ 0 w 2149"/>
                  <a:gd name="T95" fmla="*/ 0 h 2392"/>
                  <a:gd name="T96" fmla="*/ 0 w 2149"/>
                  <a:gd name="T97" fmla="*/ 0 h 2392"/>
                  <a:gd name="T98" fmla="*/ 0 w 2149"/>
                  <a:gd name="T99" fmla="*/ 0 h 2392"/>
                  <a:gd name="T100" fmla="*/ 0 w 2149"/>
                  <a:gd name="T101" fmla="*/ 0 h 2392"/>
                  <a:gd name="T102" fmla="*/ 0 w 2149"/>
                  <a:gd name="T103" fmla="*/ 0 h 2392"/>
                  <a:gd name="T104" fmla="*/ 0 w 2149"/>
                  <a:gd name="T105" fmla="*/ 0 h 2392"/>
                  <a:gd name="T106" fmla="*/ 0 w 2149"/>
                  <a:gd name="T107" fmla="*/ 0 h 2392"/>
                  <a:gd name="T108" fmla="*/ 0 w 2149"/>
                  <a:gd name="T109" fmla="*/ 0 h 2392"/>
                  <a:gd name="T110" fmla="*/ 0 w 2149"/>
                  <a:gd name="T111" fmla="*/ 0 h 2392"/>
                  <a:gd name="T112" fmla="*/ 0 w 2149"/>
                  <a:gd name="T113" fmla="*/ 0 h 2392"/>
                  <a:gd name="T114" fmla="*/ 0 w 2149"/>
                  <a:gd name="T115" fmla="*/ 0 h 2392"/>
                  <a:gd name="T116" fmla="*/ 0 w 2149"/>
                  <a:gd name="T117" fmla="*/ 0 h 2392"/>
                  <a:gd name="T118" fmla="*/ 0 w 2149"/>
                  <a:gd name="T119" fmla="*/ 0 h 23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49" h="2392">
                    <a:moveTo>
                      <a:pt x="1600" y="2024"/>
                    </a:moveTo>
                    <a:lnTo>
                      <a:pt x="1586" y="2064"/>
                    </a:lnTo>
                    <a:lnTo>
                      <a:pt x="1534" y="2136"/>
                    </a:lnTo>
                    <a:lnTo>
                      <a:pt x="1497" y="2222"/>
                    </a:lnTo>
                    <a:lnTo>
                      <a:pt x="1531" y="2312"/>
                    </a:lnTo>
                    <a:lnTo>
                      <a:pt x="1509" y="2367"/>
                    </a:lnTo>
                    <a:lnTo>
                      <a:pt x="1504" y="2392"/>
                    </a:lnTo>
                    <a:lnTo>
                      <a:pt x="1407" y="2380"/>
                    </a:lnTo>
                    <a:lnTo>
                      <a:pt x="1335" y="2315"/>
                    </a:lnTo>
                    <a:lnTo>
                      <a:pt x="1221" y="2283"/>
                    </a:lnTo>
                    <a:lnTo>
                      <a:pt x="1195" y="2257"/>
                    </a:lnTo>
                    <a:lnTo>
                      <a:pt x="1110" y="2206"/>
                    </a:lnTo>
                    <a:lnTo>
                      <a:pt x="1004" y="2175"/>
                    </a:lnTo>
                    <a:lnTo>
                      <a:pt x="986" y="2152"/>
                    </a:lnTo>
                    <a:lnTo>
                      <a:pt x="977" y="2103"/>
                    </a:lnTo>
                    <a:lnTo>
                      <a:pt x="1016" y="2045"/>
                    </a:lnTo>
                    <a:lnTo>
                      <a:pt x="1047" y="2068"/>
                    </a:lnTo>
                    <a:lnTo>
                      <a:pt x="1069" y="2067"/>
                    </a:lnTo>
                    <a:lnTo>
                      <a:pt x="1129" y="2037"/>
                    </a:lnTo>
                    <a:lnTo>
                      <a:pt x="1203" y="2071"/>
                    </a:lnTo>
                    <a:lnTo>
                      <a:pt x="1219" y="2095"/>
                    </a:lnTo>
                    <a:lnTo>
                      <a:pt x="1268" y="2086"/>
                    </a:lnTo>
                    <a:lnTo>
                      <a:pt x="1410" y="2068"/>
                    </a:lnTo>
                    <a:lnTo>
                      <a:pt x="1441" y="2052"/>
                    </a:lnTo>
                    <a:lnTo>
                      <a:pt x="1509" y="2052"/>
                    </a:lnTo>
                    <a:lnTo>
                      <a:pt x="1530" y="2035"/>
                    </a:lnTo>
                    <a:lnTo>
                      <a:pt x="1600" y="2024"/>
                    </a:lnTo>
                    <a:close/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Freeform 239"/>
              <p:cNvSpPr>
                <a:spLocks/>
              </p:cNvSpPr>
              <p:nvPr/>
            </p:nvSpPr>
            <p:spPr bwMode="auto">
              <a:xfrm>
                <a:off x="6633453" y="6170562"/>
                <a:ext cx="183775" cy="93215"/>
              </a:xfrm>
              <a:custGeom>
                <a:avLst/>
                <a:gdLst>
                  <a:gd name="T0" fmla="*/ 0 w 623"/>
                  <a:gd name="T1" fmla="*/ 0 h 368"/>
                  <a:gd name="T2" fmla="*/ 0 w 623"/>
                  <a:gd name="T3" fmla="*/ 16232835 h 368"/>
                  <a:gd name="T4" fmla="*/ 0 w 623"/>
                  <a:gd name="T5" fmla="*/ 16232835 h 368"/>
                  <a:gd name="T6" fmla="*/ 0 w 623"/>
                  <a:gd name="T7" fmla="*/ 16232835 h 368"/>
                  <a:gd name="T8" fmla="*/ 0 w 623"/>
                  <a:gd name="T9" fmla="*/ 16232835 h 368"/>
                  <a:gd name="T10" fmla="*/ 0 w 623"/>
                  <a:gd name="T11" fmla="*/ 16232835 h 368"/>
                  <a:gd name="T12" fmla="*/ 0 w 623"/>
                  <a:gd name="T13" fmla="*/ 16232835 h 368"/>
                  <a:gd name="T14" fmla="*/ 0 w 623"/>
                  <a:gd name="T15" fmla="*/ 16232835 h 368"/>
                  <a:gd name="T16" fmla="*/ 0 w 623"/>
                  <a:gd name="T17" fmla="*/ 16232835 h 368"/>
                  <a:gd name="T18" fmla="*/ 0 w 623"/>
                  <a:gd name="T19" fmla="*/ 16232835 h 368"/>
                  <a:gd name="T20" fmla="*/ 0 w 623"/>
                  <a:gd name="T21" fmla="*/ 16232835 h 368"/>
                  <a:gd name="T22" fmla="*/ 0 w 623"/>
                  <a:gd name="T23" fmla="*/ 16232835 h 368"/>
                  <a:gd name="T24" fmla="*/ 0 w 623"/>
                  <a:gd name="T25" fmla="*/ 16232835 h 368"/>
                  <a:gd name="T26" fmla="*/ 0 w 623"/>
                  <a:gd name="T27" fmla="*/ 16232835 h 368"/>
                  <a:gd name="T28" fmla="*/ 0 w 623"/>
                  <a:gd name="T29" fmla="*/ 16232835 h 368"/>
                  <a:gd name="T30" fmla="*/ 0 w 623"/>
                  <a:gd name="T31" fmla="*/ 16232835 h 368"/>
                  <a:gd name="T32" fmla="*/ 0 w 623"/>
                  <a:gd name="T33" fmla="*/ 16232835 h 368"/>
                  <a:gd name="T34" fmla="*/ 0 w 623"/>
                  <a:gd name="T35" fmla="*/ 16232835 h 368"/>
                  <a:gd name="T36" fmla="*/ 0 w 623"/>
                  <a:gd name="T37" fmla="*/ 16232835 h 368"/>
                  <a:gd name="T38" fmla="*/ 0 w 623"/>
                  <a:gd name="T39" fmla="*/ 16232835 h 368"/>
                  <a:gd name="T40" fmla="*/ 0 w 623"/>
                  <a:gd name="T41" fmla="*/ 16232835 h 368"/>
                  <a:gd name="T42" fmla="*/ 0 w 623"/>
                  <a:gd name="T43" fmla="*/ 16232835 h 368"/>
                  <a:gd name="T44" fmla="*/ 0 w 623"/>
                  <a:gd name="T45" fmla="*/ 16232835 h 368"/>
                  <a:gd name="T46" fmla="*/ 0 w 623"/>
                  <a:gd name="T47" fmla="*/ 16232835 h 368"/>
                  <a:gd name="T48" fmla="*/ 0 w 623"/>
                  <a:gd name="T49" fmla="*/ 16232835 h 368"/>
                  <a:gd name="T50" fmla="*/ 0 w 623"/>
                  <a:gd name="T51" fmla="*/ 16232835 h 368"/>
                  <a:gd name="T52" fmla="*/ 0 w 623"/>
                  <a:gd name="T53" fmla="*/ 0 h 368"/>
                  <a:gd name="T54" fmla="*/ 0 w 623"/>
                  <a:gd name="T55" fmla="*/ 0 h 3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3" h="368">
                    <a:moveTo>
                      <a:pt x="623" y="0"/>
                    </a:moveTo>
                    <a:lnTo>
                      <a:pt x="609" y="40"/>
                    </a:lnTo>
                    <a:lnTo>
                      <a:pt x="557" y="112"/>
                    </a:lnTo>
                    <a:lnTo>
                      <a:pt x="520" y="198"/>
                    </a:lnTo>
                    <a:lnTo>
                      <a:pt x="554" y="288"/>
                    </a:lnTo>
                    <a:lnTo>
                      <a:pt x="532" y="343"/>
                    </a:lnTo>
                    <a:lnTo>
                      <a:pt x="527" y="368"/>
                    </a:lnTo>
                    <a:lnTo>
                      <a:pt x="430" y="356"/>
                    </a:lnTo>
                    <a:lnTo>
                      <a:pt x="358" y="291"/>
                    </a:lnTo>
                    <a:lnTo>
                      <a:pt x="244" y="259"/>
                    </a:lnTo>
                    <a:lnTo>
                      <a:pt x="218" y="233"/>
                    </a:lnTo>
                    <a:lnTo>
                      <a:pt x="133" y="182"/>
                    </a:lnTo>
                    <a:lnTo>
                      <a:pt x="27" y="151"/>
                    </a:lnTo>
                    <a:lnTo>
                      <a:pt x="9" y="128"/>
                    </a:lnTo>
                    <a:lnTo>
                      <a:pt x="0" y="79"/>
                    </a:lnTo>
                    <a:lnTo>
                      <a:pt x="39" y="21"/>
                    </a:lnTo>
                    <a:lnTo>
                      <a:pt x="70" y="44"/>
                    </a:lnTo>
                    <a:lnTo>
                      <a:pt x="92" y="43"/>
                    </a:lnTo>
                    <a:lnTo>
                      <a:pt x="152" y="13"/>
                    </a:lnTo>
                    <a:lnTo>
                      <a:pt x="226" y="47"/>
                    </a:lnTo>
                    <a:lnTo>
                      <a:pt x="242" y="71"/>
                    </a:lnTo>
                    <a:lnTo>
                      <a:pt x="291" y="62"/>
                    </a:lnTo>
                    <a:lnTo>
                      <a:pt x="433" y="44"/>
                    </a:lnTo>
                    <a:lnTo>
                      <a:pt x="464" y="28"/>
                    </a:lnTo>
                    <a:lnTo>
                      <a:pt x="532" y="28"/>
                    </a:lnTo>
                    <a:lnTo>
                      <a:pt x="553" y="11"/>
                    </a:lnTo>
                    <a:lnTo>
                      <a:pt x="623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Freeform 240"/>
              <p:cNvSpPr>
                <a:spLocks/>
              </p:cNvSpPr>
              <p:nvPr/>
            </p:nvSpPr>
            <p:spPr bwMode="auto">
              <a:xfrm>
                <a:off x="6344495" y="5658387"/>
                <a:ext cx="634645" cy="533452"/>
              </a:xfrm>
              <a:custGeom>
                <a:avLst/>
                <a:gdLst>
                  <a:gd name="T0" fmla="*/ 0 w 2149"/>
                  <a:gd name="T1" fmla="*/ 0 h 2107"/>
                  <a:gd name="T2" fmla="*/ 0 w 2149"/>
                  <a:gd name="T3" fmla="*/ 0 h 2107"/>
                  <a:gd name="T4" fmla="*/ 0 w 2149"/>
                  <a:gd name="T5" fmla="*/ 0 h 2107"/>
                  <a:gd name="T6" fmla="*/ 0 w 2149"/>
                  <a:gd name="T7" fmla="*/ 0 h 2107"/>
                  <a:gd name="T8" fmla="*/ 0 w 2149"/>
                  <a:gd name="T9" fmla="*/ 0 h 2107"/>
                  <a:gd name="T10" fmla="*/ 0 w 2149"/>
                  <a:gd name="T11" fmla="*/ 0 h 2107"/>
                  <a:gd name="T12" fmla="*/ 0 w 2149"/>
                  <a:gd name="T13" fmla="*/ 0 h 2107"/>
                  <a:gd name="T14" fmla="*/ 0 w 2149"/>
                  <a:gd name="T15" fmla="*/ 0 h 2107"/>
                  <a:gd name="T16" fmla="*/ 0 w 2149"/>
                  <a:gd name="T17" fmla="*/ 0 h 2107"/>
                  <a:gd name="T18" fmla="*/ 0 w 2149"/>
                  <a:gd name="T19" fmla="*/ 0 h 2107"/>
                  <a:gd name="T20" fmla="*/ 0 w 2149"/>
                  <a:gd name="T21" fmla="*/ 0 h 2107"/>
                  <a:gd name="T22" fmla="*/ 0 w 2149"/>
                  <a:gd name="T23" fmla="*/ 0 h 2107"/>
                  <a:gd name="T24" fmla="*/ 0 w 2149"/>
                  <a:gd name="T25" fmla="*/ 0 h 2107"/>
                  <a:gd name="T26" fmla="*/ 0 w 2149"/>
                  <a:gd name="T27" fmla="*/ 0 h 2107"/>
                  <a:gd name="T28" fmla="*/ 0 w 2149"/>
                  <a:gd name="T29" fmla="*/ 0 h 2107"/>
                  <a:gd name="T30" fmla="*/ 0 w 2149"/>
                  <a:gd name="T31" fmla="*/ 0 h 2107"/>
                  <a:gd name="T32" fmla="*/ 0 w 2149"/>
                  <a:gd name="T33" fmla="*/ 0 h 2107"/>
                  <a:gd name="T34" fmla="*/ 0 w 2149"/>
                  <a:gd name="T35" fmla="*/ 0 h 2107"/>
                  <a:gd name="T36" fmla="*/ 0 w 2149"/>
                  <a:gd name="T37" fmla="*/ 0 h 2107"/>
                  <a:gd name="T38" fmla="*/ 0 w 2149"/>
                  <a:gd name="T39" fmla="*/ 0 h 2107"/>
                  <a:gd name="T40" fmla="*/ 0 w 2149"/>
                  <a:gd name="T41" fmla="*/ 0 h 2107"/>
                  <a:gd name="T42" fmla="*/ 0 w 2149"/>
                  <a:gd name="T43" fmla="*/ 0 h 2107"/>
                  <a:gd name="T44" fmla="*/ 0 w 2149"/>
                  <a:gd name="T45" fmla="*/ 0 h 2107"/>
                  <a:gd name="T46" fmla="*/ 0 w 2149"/>
                  <a:gd name="T47" fmla="*/ 0 h 2107"/>
                  <a:gd name="T48" fmla="*/ 0 w 2149"/>
                  <a:gd name="T49" fmla="*/ 0 h 2107"/>
                  <a:gd name="T50" fmla="*/ 0 w 2149"/>
                  <a:gd name="T51" fmla="*/ 0 h 2107"/>
                  <a:gd name="T52" fmla="*/ 0 w 2149"/>
                  <a:gd name="T53" fmla="*/ 0 h 2107"/>
                  <a:gd name="T54" fmla="*/ 0 w 2149"/>
                  <a:gd name="T55" fmla="*/ 0 h 2107"/>
                  <a:gd name="T56" fmla="*/ 0 w 2149"/>
                  <a:gd name="T57" fmla="*/ 0 h 2107"/>
                  <a:gd name="T58" fmla="*/ 0 w 2149"/>
                  <a:gd name="T59" fmla="*/ 16217498 h 2107"/>
                  <a:gd name="T60" fmla="*/ 0 w 2149"/>
                  <a:gd name="T61" fmla="*/ 0 h 2107"/>
                  <a:gd name="T62" fmla="*/ 0 w 2149"/>
                  <a:gd name="T63" fmla="*/ 0 h 2107"/>
                  <a:gd name="T64" fmla="*/ 0 w 2149"/>
                  <a:gd name="T65" fmla="*/ 0 h 2107"/>
                  <a:gd name="T66" fmla="*/ 0 w 2149"/>
                  <a:gd name="T67" fmla="*/ 0 h 2107"/>
                  <a:gd name="T68" fmla="*/ 25728372 w 2149"/>
                  <a:gd name="T69" fmla="*/ 0 h 2107"/>
                  <a:gd name="T70" fmla="*/ 25728372 w 2149"/>
                  <a:gd name="T71" fmla="*/ 0 h 2107"/>
                  <a:gd name="T72" fmla="*/ 0 w 2149"/>
                  <a:gd name="T73" fmla="*/ 0 h 2107"/>
                  <a:gd name="T74" fmla="*/ 0 w 2149"/>
                  <a:gd name="T75" fmla="*/ 0 h 2107"/>
                  <a:gd name="T76" fmla="*/ 0 w 2149"/>
                  <a:gd name="T77" fmla="*/ 0 h 2107"/>
                  <a:gd name="T78" fmla="*/ 0 w 2149"/>
                  <a:gd name="T79" fmla="*/ 0 h 2107"/>
                  <a:gd name="T80" fmla="*/ 0 w 2149"/>
                  <a:gd name="T81" fmla="*/ 0 h 2107"/>
                  <a:gd name="T82" fmla="*/ 0 w 2149"/>
                  <a:gd name="T83" fmla="*/ 0 h 2107"/>
                  <a:gd name="T84" fmla="*/ 0 w 2149"/>
                  <a:gd name="T85" fmla="*/ 0 h 2107"/>
                  <a:gd name="T86" fmla="*/ 0 w 2149"/>
                  <a:gd name="T87" fmla="*/ 0 h 2107"/>
                  <a:gd name="T88" fmla="*/ 0 w 2149"/>
                  <a:gd name="T89" fmla="*/ 0 h 2107"/>
                  <a:gd name="T90" fmla="*/ 0 w 2149"/>
                  <a:gd name="T91" fmla="*/ 0 h 2107"/>
                  <a:gd name="T92" fmla="*/ 0 w 2149"/>
                  <a:gd name="T93" fmla="*/ 0 h 2107"/>
                  <a:gd name="T94" fmla="*/ 0 w 2149"/>
                  <a:gd name="T95" fmla="*/ 0 h 2107"/>
                  <a:gd name="T96" fmla="*/ 0 w 2149"/>
                  <a:gd name="T97" fmla="*/ 0 h 2107"/>
                  <a:gd name="T98" fmla="*/ 0 w 2149"/>
                  <a:gd name="T99" fmla="*/ 0 h 2107"/>
                  <a:gd name="T100" fmla="*/ 0 w 2149"/>
                  <a:gd name="T101" fmla="*/ 0 h 21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149" h="2107"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9" name="Freeform 241"/>
              <p:cNvSpPr>
                <a:spLocks noEditPoints="1"/>
              </p:cNvSpPr>
              <p:nvPr/>
            </p:nvSpPr>
            <p:spPr bwMode="auto">
              <a:xfrm>
                <a:off x="5990535" y="6038339"/>
                <a:ext cx="181412" cy="54713"/>
              </a:xfrm>
              <a:custGeom>
                <a:avLst/>
                <a:gdLst>
                  <a:gd name="T0" fmla="*/ 25924160 w 613"/>
                  <a:gd name="T1" fmla="*/ 16232790 h 216"/>
                  <a:gd name="T2" fmla="*/ 25924160 w 613"/>
                  <a:gd name="T3" fmla="*/ 16232790 h 216"/>
                  <a:gd name="T4" fmla="*/ 25924160 w 613"/>
                  <a:gd name="T5" fmla="*/ 16232790 h 216"/>
                  <a:gd name="T6" fmla="*/ 25924160 w 613"/>
                  <a:gd name="T7" fmla="*/ 16232790 h 216"/>
                  <a:gd name="T8" fmla="*/ 25924160 w 613"/>
                  <a:gd name="T9" fmla="*/ 16232790 h 216"/>
                  <a:gd name="T10" fmla="*/ 25924160 w 613"/>
                  <a:gd name="T11" fmla="*/ 16232790 h 216"/>
                  <a:gd name="T12" fmla="*/ 25924160 w 613"/>
                  <a:gd name="T13" fmla="*/ 16232790 h 216"/>
                  <a:gd name="T14" fmla="*/ 25924160 w 613"/>
                  <a:gd name="T15" fmla="*/ 0 h 216"/>
                  <a:gd name="T16" fmla="*/ 25924160 w 613"/>
                  <a:gd name="T17" fmla="*/ 0 h 216"/>
                  <a:gd name="T18" fmla="*/ 25924160 w 613"/>
                  <a:gd name="T19" fmla="*/ 16232790 h 216"/>
                  <a:gd name="T20" fmla="*/ 25924160 w 613"/>
                  <a:gd name="T21" fmla="*/ 16232790 h 216"/>
                  <a:gd name="T22" fmla="*/ 25924160 w 613"/>
                  <a:gd name="T23" fmla="*/ 16232790 h 216"/>
                  <a:gd name="T24" fmla="*/ 25924160 w 613"/>
                  <a:gd name="T25" fmla="*/ 16232790 h 216"/>
                  <a:gd name="T26" fmla="*/ 25924160 w 613"/>
                  <a:gd name="T27" fmla="*/ 16232790 h 216"/>
                  <a:gd name="T28" fmla="*/ 25924160 w 613"/>
                  <a:gd name="T29" fmla="*/ 16232790 h 216"/>
                  <a:gd name="T30" fmla="*/ 25924160 w 613"/>
                  <a:gd name="T31" fmla="*/ 16232790 h 216"/>
                  <a:gd name="T32" fmla="*/ 25924160 w 613"/>
                  <a:gd name="T33" fmla="*/ 16232790 h 216"/>
                  <a:gd name="T34" fmla="*/ 25924160 w 613"/>
                  <a:gd name="T35" fmla="*/ 16232790 h 216"/>
                  <a:gd name="T36" fmla="*/ 25924160 w 613"/>
                  <a:gd name="T37" fmla="*/ 16232790 h 216"/>
                  <a:gd name="T38" fmla="*/ 25924160 w 613"/>
                  <a:gd name="T39" fmla="*/ 16232790 h 216"/>
                  <a:gd name="T40" fmla="*/ 25924160 w 613"/>
                  <a:gd name="T41" fmla="*/ 16232790 h 216"/>
                  <a:gd name="T42" fmla="*/ 25924160 w 613"/>
                  <a:gd name="T43" fmla="*/ 16232790 h 216"/>
                  <a:gd name="T44" fmla="*/ 25924160 w 613"/>
                  <a:gd name="T45" fmla="*/ 16232790 h 216"/>
                  <a:gd name="T46" fmla="*/ 25924160 w 613"/>
                  <a:gd name="T47" fmla="*/ 16232790 h 216"/>
                  <a:gd name="T48" fmla="*/ 25924160 w 613"/>
                  <a:gd name="T49" fmla="*/ 16232790 h 216"/>
                  <a:gd name="T50" fmla="*/ 25924160 w 613"/>
                  <a:gd name="T51" fmla="*/ 16232790 h 216"/>
                  <a:gd name="T52" fmla="*/ 25924160 w 613"/>
                  <a:gd name="T53" fmla="*/ 16232790 h 216"/>
                  <a:gd name="T54" fmla="*/ 25924160 w 613"/>
                  <a:gd name="T55" fmla="*/ 16232790 h 216"/>
                  <a:gd name="T56" fmla="*/ 25924160 w 613"/>
                  <a:gd name="T57" fmla="*/ 16232790 h 216"/>
                  <a:gd name="T58" fmla="*/ 25924160 w 613"/>
                  <a:gd name="T59" fmla="*/ 16232790 h 216"/>
                  <a:gd name="T60" fmla="*/ 25924160 w 613"/>
                  <a:gd name="T61" fmla="*/ 16232790 h 216"/>
                  <a:gd name="T62" fmla="*/ 25924160 w 613"/>
                  <a:gd name="T63" fmla="*/ 16232790 h 216"/>
                  <a:gd name="T64" fmla="*/ 25924160 w 613"/>
                  <a:gd name="T65" fmla="*/ 16232790 h 216"/>
                  <a:gd name="T66" fmla="*/ 25924160 w 613"/>
                  <a:gd name="T67" fmla="*/ 16232790 h 216"/>
                  <a:gd name="T68" fmla="*/ 25924160 w 613"/>
                  <a:gd name="T69" fmla="*/ 16232790 h 216"/>
                  <a:gd name="T70" fmla="*/ 0 w 613"/>
                  <a:gd name="T71" fmla="*/ 16232790 h 216"/>
                  <a:gd name="T72" fmla="*/ 25924160 w 613"/>
                  <a:gd name="T73" fmla="*/ 16232790 h 216"/>
                  <a:gd name="T74" fmla="*/ 25924160 w 613"/>
                  <a:gd name="T75" fmla="*/ 16232790 h 216"/>
                  <a:gd name="T76" fmla="*/ 25924160 w 613"/>
                  <a:gd name="T77" fmla="*/ 16232790 h 21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13" h="216">
                    <a:moveTo>
                      <a:pt x="606" y="16"/>
                    </a:moveTo>
                    <a:lnTo>
                      <a:pt x="611" y="16"/>
                    </a:lnTo>
                    <a:lnTo>
                      <a:pt x="613" y="27"/>
                    </a:lnTo>
                    <a:lnTo>
                      <a:pt x="611" y="55"/>
                    </a:lnTo>
                    <a:lnTo>
                      <a:pt x="592" y="54"/>
                    </a:lnTo>
                    <a:lnTo>
                      <a:pt x="562" y="40"/>
                    </a:lnTo>
                    <a:lnTo>
                      <a:pt x="540" y="12"/>
                    </a:lnTo>
                    <a:lnTo>
                      <a:pt x="556" y="0"/>
                    </a:lnTo>
                    <a:lnTo>
                      <a:pt x="588" y="0"/>
                    </a:lnTo>
                    <a:lnTo>
                      <a:pt x="601" y="7"/>
                    </a:lnTo>
                    <a:lnTo>
                      <a:pt x="606" y="16"/>
                    </a:lnTo>
                    <a:close/>
                    <a:moveTo>
                      <a:pt x="410" y="8"/>
                    </a:moveTo>
                    <a:lnTo>
                      <a:pt x="397" y="38"/>
                    </a:lnTo>
                    <a:lnTo>
                      <a:pt x="399" y="51"/>
                    </a:lnTo>
                    <a:lnTo>
                      <a:pt x="427" y="54"/>
                    </a:lnTo>
                    <a:lnTo>
                      <a:pt x="440" y="83"/>
                    </a:lnTo>
                    <a:lnTo>
                      <a:pt x="416" y="128"/>
                    </a:lnTo>
                    <a:lnTo>
                      <a:pt x="373" y="161"/>
                    </a:lnTo>
                    <a:lnTo>
                      <a:pt x="323" y="122"/>
                    </a:lnTo>
                    <a:lnTo>
                      <a:pt x="314" y="94"/>
                    </a:lnTo>
                    <a:lnTo>
                      <a:pt x="285" y="93"/>
                    </a:lnTo>
                    <a:lnTo>
                      <a:pt x="264" y="101"/>
                    </a:lnTo>
                    <a:lnTo>
                      <a:pt x="247" y="75"/>
                    </a:lnTo>
                    <a:lnTo>
                      <a:pt x="285" y="42"/>
                    </a:lnTo>
                    <a:lnTo>
                      <a:pt x="410" y="3"/>
                    </a:lnTo>
                    <a:lnTo>
                      <a:pt x="414" y="3"/>
                    </a:lnTo>
                    <a:lnTo>
                      <a:pt x="410" y="8"/>
                    </a:lnTo>
                    <a:close/>
                    <a:moveTo>
                      <a:pt x="52" y="162"/>
                    </a:moveTo>
                    <a:lnTo>
                      <a:pt x="59" y="166"/>
                    </a:lnTo>
                    <a:lnTo>
                      <a:pt x="60" y="161"/>
                    </a:lnTo>
                    <a:lnTo>
                      <a:pt x="65" y="188"/>
                    </a:lnTo>
                    <a:lnTo>
                      <a:pt x="42" y="208"/>
                    </a:lnTo>
                    <a:lnTo>
                      <a:pt x="25" y="216"/>
                    </a:lnTo>
                    <a:lnTo>
                      <a:pt x="0" y="198"/>
                    </a:lnTo>
                    <a:lnTo>
                      <a:pt x="18" y="177"/>
                    </a:lnTo>
                    <a:lnTo>
                      <a:pt x="52" y="16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0" name="Freeform 242"/>
              <p:cNvSpPr>
                <a:spLocks/>
              </p:cNvSpPr>
              <p:nvPr/>
            </p:nvSpPr>
            <p:spPr bwMode="auto">
              <a:xfrm>
                <a:off x="6150083" y="6038339"/>
                <a:ext cx="21864" cy="14185"/>
              </a:xfrm>
              <a:custGeom>
                <a:avLst/>
                <a:gdLst>
                  <a:gd name="T0" fmla="*/ 26911289 w 73"/>
                  <a:gd name="T1" fmla="*/ 17161529 h 55"/>
                  <a:gd name="T2" fmla="*/ 26911289 w 73"/>
                  <a:gd name="T3" fmla="*/ 17161529 h 55"/>
                  <a:gd name="T4" fmla="*/ 26911289 w 73"/>
                  <a:gd name="T5" fmla="*/ 17161529 h 55"/>
                  <a:gd name="T6" fmla="*/ 26911289 w 73"/>
                  <a:gd name="T7" fmla="*/ 17161529 h 55"/>
                  <a:gd name="T8" fmla="*/ 26911289 w 73"/>
                  <a:gd name="T9" fmla="*/ 17161529 h 55"/>
                  <a:gd name="T10" fmla="*/ 26911289 w 73"/>
                  <a:gd name="T11" fmla="*/ 17161529 h 55"/>
                  <a:gd name="T12" fmla="*/ 0 w 73"/>
                  <a:gd name="T13" fmla="*/ 17161529 h 55"/>
                  <a:gd name="T14" fmla="*/ 26911289 w 73"/>
                  <a:gd name="T15" fmla="*/ 0 h 55"/>
                  <a:gd name="T16" fmla="*/ 26911289 w 73"/>
                  <a:gd name="T17" fmla="*/ 0 h 55"/>
                  <a:gd name="T18" fmla="*/ 26911289 w 73"/>
                  <a:gd name="T19" fmla="*/ 17161529 h 55"/>
                  <a:gd name="T20" fmla="*/ 26911289 w 73"/>
                  <a:gd name="T21" fmla="*/ 17161529 h 55"/>
                  <a:gd name="T22" fmla="*/ 26911289 w 73"/>
                  <a:gd name="T23" fmla="*/ 17161529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55">
                    <a:moveTo>
                      <a:pt x="66" y="16"/>
                    </a:moveTo>
                    <a:lnTo>
                      <a:pt x="71" y="16"/>
                    </a:lnTo>
                    <a:lnTo>
                      <a:pt x="73" y="27"/>
                    </a:lnTo>
                    <a:lnTo>
                      <a:pt x="71" y="55"/>
                    </a:lnTo>
                    <a:lnTo>
                      <a:pt x="52" y="54"/>
                    </a:lnTo>
                    <a:lnTo>
                      <a:pt x="22" y="40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48" y="0"/>
                    </a:lnTo>
                    <a:lnTo>
                      <a:pt x="61" y="7"/>
                    </a:lnTo>
                    <a:lnTo>
                      <a:pt x="66" y="1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1" name="Freeform 243"/>
              <p:cNvSpPr>
                <a:spLocks/>
              </p:cNvSpPr>
              <p:nvPr/>
            </p:nvSpPr>
            <p:spPr bwMode="auto">
              <a:xfrm>
                <a:off x="6063218" y="6039352"/>
                <a:ext cx="57319" cy="40022"/>
              </a:xfrm>
              <a:custGeom>
                <a:avLst/>
                <a:gdLst>
                  <a:gd name="T0" fmla="*/ 26196268 w 193"/>
                  <a:gd name="T1" fmla="*/ 16233227 h 158"/>
                  <a:gd name="T2" fmla="*/ 26196268 w 193"/>
                  <a:gd name="T3" fmla="*/ 16233227 h 158"/>
                  <a:gd name="T4" fmla="*/ 26196268 w 193"/>
                  <a:gd name="T5" fmla="*/ 16233227 h 158"/>
                  <a:gd name="T6" fmla="*/ 26196268 w 193"/>
                  <a:gd name="T7" fmla="*/ 16233227 h 158"/>
                  <a:gd name="T8" fmla="*/ 26196268 w 193"/>
                  <a:gd name="T9" fmla="*/ 16233227 h 158"/>
                  <a:gd name="T10" fmla="*/ 26196268 w 193"/>
                  <a:gd name="T11" fmla="*/ 16233227 h 158"/>
                  <a:gd name="T12" fmla="*/ 26196268 w 193"/>
                  <a:gd name="T13" fmla="*/ 16233227 h 158"/>
                  <a:gd name="T14" fmla="*/ 26196268 w 193"/>
                  <a:gd name="T15" fmla="*/ 16233227 h 158"/>
                  <a:gd name="T16" fmla="*/ 26196268 w 193"/>
                  <a:gd name="T17" fmla="*/ 16233227 h 158"/>
                  <a:gd name="T18" fmla="*/ 26196268 w 193"/>
                  <a:gd name="T19" fmla="*/ 16233227 h 158"/>
                  <a:gd name="T20" fmla="*/ 26196268 w 193"/>
                  <a:gd name="T21" fmla="*/ 16233227 h 158"/>
                  <a:gd name="T22" fmla="*/ 0 w 193"/>
                  <a:gd name="T23" fmla="*/ 16233227 h 158"/>
                  <a:gd name="T24" fmla="*/ 26196268 w 193"/>
                  <a:gd name="T25" fmla="*/ 16233227 h 158"/>
                  <a:gd name="T26" fmla="*/ 26196268 w 193"/>
                  <a:gd name="T27" fmla="*/ 0 h 158"/>
                  <a:gd name="T28" fmla="*/ 26196268 w 193"/>
                  <a:gd name="T29" fmla="*/ 0 h 158"/>
                  <a:gd name="T30" fmla="*/ 26196268 w 193"/>
                  <a:gd name="T31" fmla="*/ 16233227 h 158"/>
                  <a:gd name="T32" fmla="*/ 26196268 w 193"/>
                  <a:gd name="T33" fmla="*/ 16233227 h 1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93" h="158">
                    <a:moveTo>
                      <a:pt x="163" y="5"/>
                    </a:moveTo>
                    <a:lnTo>
                      <a:pt x="150" y="35"/>
                    </a:lnTo>
                    <a:lnTo>
                      <a:pt x="152" y="48"/>
                    </a:lnTo>
                    <a:lnTo>
                      <a:pt x="180" y="51"/>
                    </a:lnTo>
                    <a:lnTo>
                      <a:pt x="193" y="80"/>
                    </a:lnTo>
                    <a:lnTo>
                      <a:pt x="169" y="125"/>
                    </a:lnTo>
                    <a:lnTo>
                      <a:pt x="126" y="158"/>
                    </a:lnTo>
                    <a:lnTo>
                      <a:pt x="76" y="119"/>
                    </a:lnTo>
                    <a:lnTo>
                      <a:pt x="67" y="91"/>
                    </a:lnTo>
                    <a:lnTo>
                      <a:pt x="38" y="90"/>
                    </a:lnTo>
                    <a:lnTo>
                      <a:pt x="17" y="98"/>
                    </a:lnTo>
                    <a:lnTo>
                      <a:pt x="0" y="72"/>
                    </a:lnTo>
                    <a:lnTo>
                      <a:pt x="38" y="39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3" y="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Freeform 244"/>
              <p:cNvSpPr>
                <a:spLocks/>
              </p:cNvSpPr>
              <p:nvPr/>
            </p:nvSpPr>
            <p:spPr bwMode="auto">
              <a:xfrm>
                <a:off x="5990535" y="6079374"/>
                <a:ext cx="18909" cy="13678"/>
              </a:xfrm>
              <a:custGeom>
                <a:avLst/>
                <a:gdLst>
                  <a:gd name="T0" fmla="*/ 0 w 65"/>
                  <a:gd name="T1" fmla="*/ 0 h 55"/>
                  <a:gd name="T2" fmla="*/ 0 w 65"/>
                  <a:gd name="T3" fmla="*/ 0 h 55"/>
                  <a:gd name="T4" fmla="*/ 0 w 65"/>
                  <a:gd name="T5" fmla="*/ 0 h 55"/>
                  <a:gd name="T6" fmla="*/ 0 w 65"/>
                  <a:gd name="T7" fmla="*/ 0 h 55"/>
                  <a:gd name="T8" fmla="*/ 0 w 65"/>
                  <a:gd name="T9" fmla="*/ 0 h 55"/>
                  <a:gd name="T10" fmla="*/ 0 w 65"/>
                  <a:gd name="T11" fmla="*/ 0 h 55"/>
                  <a:gd name="T12" fmla="*/ 0 w 65"/>
                  <a:gd name="T13" fmla="*/ 0 h 55"/>
                  <a:gd name="T14" fmla="*/ 0 w 65"/>
                  <a:gd name="T15" fmla="*/ 0 h 55"/>
                  <a:gd name="T16" fmla="*/ 0 w 65"/>
                  <a:gd name="T17" fmla="*/ 0 h 55"/>
                  <a:gd name="T18" fmla="*/ 0 w 65"/>
                  <a:gd name="T19" fmla="*/ 0 h 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5" h="55">
                    <a:moveTo>
                      <a:pt x="52" y="1"/>
                    </a:moveTo>
                    <a:lnTo>
                      <a:pt x="59" y="5"/>
                    </a:lnTo>
                    <a:lnTo>
                      <a:pt x="60" y="0"/>
                    </a:lnTo>
                    <a:lnTo>
                      <a:pt x="65" y="27"/>
                    </a:lnTo>
                    <a:lnTo>
                      <a:pt x="42" y="47"/>
                    </a:lnTo>
                    <a:lnTo>
                      <a:pt x="25" y="55"/>
                    </a:lnTo>
                    <a:lnTo>
                      <a:pt x="0" y="37"/>
                    </a:lnTo>
                    <a:lnTo>
                      <a:pt x="18" y="16"/>
                    </a:lnTo>
                    <a:lnTo>
                      <a:pt x="52" y="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Freeform 245"/>
              <p:cNvSpPr>
                <a:spLocks/>
              </p:cNvSpPr>
              <p:nvPr/>
            </p:nvSpPr>
            <p:spPr bwMode="auto">
              <a:xfrm>
                <a:off x="5469346" y="5722219"/>
                <a:ext cx="671282" cy="474687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25707090 w 2274"/>
                  <a:gd name="T89" fmla="*/ 0 h 1875"/>
                  <a:gd name="T90" fmla="*/ 25707090 w 2274"/>
                  <a:gd name="T91" fmla="*/ 0 h 1875"/>
                  <a:gd name="T92" fmla="*/ 2570709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Freeform 246"/>
              <p:cNvSpPr>
                <a:spLocks/>
              </p:cNvSpPr>
              <p:nvPr/>
            </p:nvSpPr>
            <p:spPr bwMode="auto">
              <a:xfrm>
                <a:off x="5469346" y="5722219"/>
                <a:ext cx="671282" cy="474687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25707090 w 2274"/>
                  <a:gd name="T89" fmla="*/ 0 h 1875"/>
                  <a:gd name="T90" fmla="*/ 25707090 w 2274"/>
                  <a:gd name="T91" fmla="*/ 0 h 1875"/>
                  <a:gd name="T92" fmla="*/ 2570709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Freeform 247"/>
              <p:cNvSpPr>
                <a:spLocks/>
              </p:cNvSpPr>
              <p:nvPr/>
            </p:nvSpPr>
            <p:spPr bwMode="auto">
              <a:xfrm>
                <a:off x="7549966" y="6234901"/>
                <a:ext cx="29546" cy="34449"/>
              </a:xfrm>
              <a:custGeom>
                <a:avLst/>
                <a:gdLst>
                  <a:gd name="T0" fmla="*/ 26542455 w 99"/>
                  <a:gd name="T1" fmla="*/ 0 h 137"/>
                  <a:gd name="T2" fmla="*/ 26542455 w 99"/>
                  <a:gd name="T3" fmla="*/ 0 h 137"/>
                  <a:gd name="T4" fmla="*/ 26542455 w 99"/>
                  <a:gd name="T5" fmla="*/ 0 h 137"/>
                  <a:gd name="T6" fmla="*/ 26542455 w 99"/>
                  <a:gd name="T7" fmla="*/ 0 h 137"/>
                  <a:gd name="T8" fmla="*/ 26542455 w 99"/>
                  <a:gd name="T9" fmla="*/ 0 h 137"/>
                  <a:gd name="T10" fmla="*/ 26542455 w 99"/>
                  <a:gd name="T11" fmla="*/ 0 h 137"/>
                  <a:gd name="T12" fmla="*/ 26542455 w 99"/>
                  <a:gd name="T13" fmla="*/ 0 h 137"/>
                  <a:gd name="T14" fmla="*/ 0 w 99"/>
                  <a:gd name="T15" fmla="*/ 0 h 137"/>
                  <a:gd name="T16" fmla="*/ 26542455 w 99"/>
                  <a:gd name="T17" fmla="*/ 0 h 137"/>
                  <a:gd name="T18" fmla="*/ 26542455 w 99"/>
                  <a:gd name="T19" fmla="*/ 0 h 137"/>
                  <a:gd name="T20" fmla="*/ 26542455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Freeform 248"/>
              <p:cNvSpPr>
                <a:spLocks/>
              </p:cNvSpPr>
              <p:nvPr/>
            </p:nvSpPr>
            <p:spPr bwMode="auto">
              <a:xfrm>
                <a:off x="7549966" y="6234901"/>
                <a:ext cx="29546" cy="34449"/>
              </a:xfrm>
              <a:custGeom>
                <a:avLst/>
                <a:gdLst>
                  <a:gd name="T0" fmla="*/ 26542455 w 99"/>
                  <a:gd name="T1" fmla="*/ 0 h 137"/>
                  <a:gd name="T2" fmla="*/ 26542455 w 99"/>
                  <a:gd name="T3" fmla="*/ 0 h 137"/>
                  <a:gd name="T4" fmla="*/ 26542455 w 99"/>
                  <a:gd name="T5" fmla="*/ 0 h 137"/>
                  <a:gd name="T6" fmla="*/ 26542455 w 99"/>
                  <a:gd name="T7" fmla="*/ 0 h 137"/>
                  <a:gd name="T8" fmla="*/ 26542455 w 99"/>
                  <a:gd name="T9" fmla="*/ 0 h 137"/>
                  <a:gd name="T10" fmla="*/ 26542455 w 99"/>
                  <a:gd name="T11" fmla="*/ 0 h 137"/>
                  <a:gd name="T12" fmla="*/ 26542455 w 99"/>
                  <a:gd name="T13" fmla="*/ 0 h 137"/>
                  <a:gd name="T14" fmla="*/ 0 w 99"/>
                  <a:gd name="T15" fmla="*/ 0 h 137"/>
                  <a:gd name="T16" fmla="*/ 26542455 w 99"/>
                  <a:gd name="T17" fmla="*/ 0 h 137"/>
                  <a:gd name="T18" fmla="*/ 26542455 w 99"/>
                  <a:gd name="T19" fmla="*/ 0 h 137"/>
                  <a:gd name="T20" fmla="*/ 26542455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Freeform 249"/>
              <p:cNvSpPr>
                <a:spLocks/>
              </p:cNvSpPr>
              <p:nvPr/>
            </p:nvSpPr>
            <p:spPr bwMode="auto">
              <a:xfrm>
                <a:off x="7302962" y="6308358"/>
                <a:ext cx="169002" cy="38502"/>
              </a:xfrm>
              <a:custGeom>
                <a:avLst/>
                <a:gdLst>
                  <a:gd name="T0" fmla="*/ 25930116 w 571"/>
                  <a:gd name="T1" fmla="*/ 16932410 h 150"/>
                  <a:gd name="T2" fmla="*/ 25930116 w 571"/>
                  <a:gd name="T3" fmla="*/ 16932410 h 150"/>
                  <a:gd name="T4" fmla="*/ 25930116 w 571"/>
                  <a:gd name="T5" fmla="*/ 16932410 h 150"/>
                  <a:gd name="T6" fmla="*/ 25930116 w 571"/>
                  <a:gd name="T7" fmla="*/ 16932410 h 150"/>
                  <a:gd name="T8" fmla="*/ 25930116 w 571"/>
                  <a:gd name="T9" fmla="*/ 16932410 h 150"/>
                  <a:gd name="T10" fmla="*/ 25930116 w 571"/>
                  <a:gd name="T11" fmla="*/ 16932410 h 150"/>
                  <a:gd name="T12" fmla="*/ 25930116 w 571"/>
                  <a:gd name="T13" fmla="*/ 0 h 150"/>
                  <a:gd name="T14" fmla="*/ 25930116 w 571"/>
                  <a:gd name="T15" fmla="*/ 16932410 h 150"/>
                  <a:gd name="T16" fmla="*/ 25930116 w 571"/>
                  <a:gd name="T17" fmla="*/ 16932410 h 150"/>
                  <a:gd name="T18" fmla="*/ 25930116 w 571"/>
                  <a:gd name="T19" fmla="*/ 16932410 h 150"/>
                  <a:gd name="T20" fmla="*/ 25930116 w 571"/>
                  <a:gd name="T21" fmla="*/ 16932410 h 150"/>
                  <a:gd name="T22" fmla="*/ 25930116 w 571"/>
                  <a:gd name="T23" fmla="*/ 16932410 h 150"/>
                  <a:gd name="T24" fmla="*/ 0 w 571"/>
                  <a:gd name="T25" fmla="*/ 16932410 h 150"/>
                  <a:gd name="T26" fmla="*/ 25930116 w 571"/>
                  <a:gd name="T27" fmla="*/ 16932410 h 150"/>
                  <a:gd name="T28" fmla="*/ 25930116 w 571"/>
                  <a:gd name="T29" fmla="*/ 16932410 h 150"/>
                  <a:gd name="T30" fmla="*/ 25930116 w 571"/>
                  <a:gd name="T31" fmla="*/ 16932410 h 150"/>
                  <a:gd name="T32" fmla="*/ 25930116 w 571"/>
                  <a:gd name="T33" fmla="*/ 16932410 h 150"/>
                  <a:gd name="T34" fmla="*/ 25930116 w 571"/>
                  <a:gd name="T35" fmla="*/ 16932410 h 150"/>
                  <a:gd name="T36" fmla="*/ 25930116 w 571"/>
                  <a:gd name="T37" fmla="*/ 16932410 h 150"/>
                  <a:gd name="T38" fmla="*/ 25930116 w 571"/>
                  <a:gd name="T39" fmla="*/ 16932410 h 150"/>
                  <a:gd name="T40" fmla="*/ 25930116 w 571"/>
                  <a:gd name="T41" fmla="*/ 16932410 h 150"/>
                  <a:gd name="T42" fmla="*/ 25930116 w 571"/>
                  <a:gd name="T43" fmla="*/ 16932410 h 150"/>
                  <a:gd name="T44" fmla="*/ 25930116 w 571"/>
                  <a:gd name="T45" fmla="*/ 16932410 h 150"/>
                  <a:gd name="T46" fmla="*/ 25930116 w 571"/>
                  <a:gd name="T47" fmla="*/ 16932410 h 150"/>
                  <a:gd name="T48" fmla="*/ 25930116 w 571"/>
                  <a:gd name="T49" fmla="*/ 16932410 h 150"/>
                  <a:gd name="T50" fmla="*/ 25930116 w 571"/>
                  <a:gd name="T51" fmla="*/ 16932410 h 150"/>
                  <a:gd name="T52" fmla="*/ 25930116 w 571"/>
                  <a:gd name="T53" fmla="*/ 16932410 h 150"/>
                  <a:gd name="T54" fmla="*/ 25930116 w 571"/>
                  <a:gd name="T55" fmla="*/ 16932410 h 150"/>
                  <a:gd name="T56" fmla="*/ 25930116 w 571"/>
                  <a:gd name="T57" fmla="*/ 16932410 h 150"/>
                  <a:gd name="T58" fmla="*/ 25930116 w 571"/>
                  <a:gd name="T59" fmla="*/ 16932410 h 150"/>
                  <a:gd name="T60" fmla="*/ 25930116 w 571"/>
                  <a:gd name="T61" fmla="*/ 16932410 h 150"/>
                  <a:gd name="T62" fmla="*/ 25930116 w 571"/>
                  <a:gd name="T63" fmla="*/ 16932410 h 150"/>
                  <a:gd name="T64" fmla="*/ 25930116 w 571"/>
                  <a:gd name="T65" fmla="*/ 16932410 h 150"/>
                  <a:gd name="T66" fmla="*/ 25930116 w 571"/>
                  <a:gd name="T67" fmla="*/ 16932410 h 150"/>
                  <a:gd name="T68" fmla="*/ 25930116 w 571"/>
                  <a:gd name="T69" fmla="*/ 16932410 h 150"/>
                  <a:gd name="T70" fmla="*/ 25930116 w 571"/>
                  <a:gd name="T71" fmla="*/ 16932410 h 150"/>
                  <a:gd name="T72" fmla="*/ 25930116 w 571"/>
                  <a:gd name="T73" fmla="*/ 16932410 h 150"/>
                  <a:gd name="T74" fmla="*/ 25930116 w 571"/>
                  <a:gd name="T75" fmla="*/ 16932410 h 150"/>
                  <a:gd name="T76" fmla="*/ 25930116 w 571"/>
                  <a:gd name="T77" fmla="*/ 16932410 h 150"/>
                  <a:gd name="T78" fmla="*/ 25930116 w 571"/>
                  <a:gd name="T79" fmla="*/ 1693241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" name="Freeform 250"/>
              <p:cNvSpPr>
                <a:spLocks/>
              </p:cNvSpPr>
              <p:nvPr/>
            </p:nvSpPr>
            <p:spPr bwMode="auto">
              <a:xfrm>
                <a:off x="7302962" y="6308358"/>
                <a:ext cx="169002" cy="38502"/>
              </a:xfrm>
              <a:custGeom>
                <a:avLst/>
                <a:gdLst>
                  <a:gd name="T0" fmla="*/ 25930116 w 571"/>
                  <a:gd name="T1" fmla="*/ 16932410 h 150"/>
                  <a:gd name="T2" fmla="*/ 25930116 w 571"/>
                  <a:gd name="T3" fmla="*/ 16932410 h 150"/>
                  <a:gd name="T4" fmla="*/ 25930116 w 571"/>
                  <a:gd name="T5" fmla="*/ 16932410 h 150"/>
                  <a:gd name="T6" fmla="*/ 25930116 w 571"/>
                  <a:gd name="T7" fmla="*/ 16932410 h 150"/>
                  <a:gd name="T8" fmla="*/ 25930116 w 571"/>
                  <a:gd name="T9" fmla="*/ 16932410 h 150"/>
                  <a:gd name="T10" fmla="*/ 25930116 w 571"/>
                  <a:gd name="T11" fmla="*/ 16932410 h 150"/>
                  <a:gd name="T12" fmla="*/ 25930116 w 571"/>
                  <a:gd name="T13" fmla="*/ 0 h 150"/>
                  <a:gd name="T14" fmla="*/ 25930116 w 571"/>
                  <a:gd name="T15" fmla="*/ 16932410 h 150"/>
                  <a:gd name="T16" fmla="*/ 25930116 w 571"/>
                  <a:gd name="T17" fmla="*/ 16932410 h 150"/>
                  <a:gd name="T18" fmla="*/ 25930116 w 571"/>
                  <a:gd name="T19" fmla="*/ 16932410 h 150"/>
                  <a:gd name="T20" fmla="*/ 25930116 w 571"/>
                  <a:gd name="T21" fmla="*/ 16932410 h 150"/>
                  <a:gd name="T22" fmla="*/ 25930116 w 571"/>
                  <a:gd name="T23" fmla="*/ 16932410 h 150"/>
                  <a:gd name="T24" fmla="*/ 0 w 571"/>
                  <a:gd name="T25" fmla="*/ 16932410 h 150"/>
                  <a:gd name="T26" fmla="*/ 25930116 w 571"/>
                  <a:gd name="T27" fmla="*/ 16932410 h 150"/>
                  <a:gd name="T28" fmla="*/ 25930116 w 571"/>
                  <a:gd name="T29" fmla="*/ 16932410 h 150"/>
                  <a:gd name="T30" fmla="*/ 25930116 w 571"/>
                  <a:gd name="T31" fmla="*/ 16932410 h 150"/>
                  <a:gd name="T32" fmla="*/ 25930116 w 571"/>
                  <a:gd name="T33" fmla="*/ 16932410 h 150"/>
                  <a:gd name="T34" fmla="*/ 25930116 w 571"/>
                  <a:gd name="T35" fmla="*/ 16932410 h 150"/>
                  <a:gd name="T36" fmla="*/ 25930116 w 571"/>
                  <a:gd name="T37" fmla="*/ 16932410 h 150"/>
                  <a:gd name="T38" fmla="*/ 25930116 w 571"/>
                  <a:gd name="T39" fmla="*/ 16932410 h 150"/>
                  <a:gd name="T40" fmla="*/ 25930116 w 571"/>
                  <a:gd name="T41" fmla="*/ 16932410 h 150"/>
                  <a:gd name="T42" fmla="*/ 25930116 w 571"/>
                  <a:gd name="T43" fmla="*/ 16932410 h 150"/>
                  <a:gd name="T44" fmla="*/ 25930116 w 571"/>
                  <a:gd name="T45" fmla="*/ 16932410 h 150"/>
                  <a:gd name="T46" fmla="*/ 25930116 w 571"/>
                  <a:gd name="T47" fmla="*/ 16932410 h 150"/>
                  <a:gd name="T48" fmla="*/ 25930116 w 571"/>
                  <a:gd name="T49" fmla="*/ 16932410 h 150"/>
                  <a:gd name="T50" fmla="*/ 25930116 w 571"/>
                  <a:gd name="T51" fmla="*/ 16932410 h 150"/>
                  <a:gd name="T52" fmla="*/ 25930116 w 571"/>
                  <a:gd name="T53" fmla="*/ 16932410 h 150"/>
                  <a:gd name="T54" fmla="*/ 25930116 w 571"/>
                  <a:gd name="T55" fmla="*/ 16932410 h 150"/>
                  <a:gd name="T56" fmla="*/ 25930116 w 571"/>
                  <a:gd name="T57" fmla="*/ 16932410 h 150"/>
                  <a:gd name="T58" fmla="*/ 25930116 w 571"/>
                  <a:gd name="T59" fmla="*/ 16932410 h 150"/>
                  <a:gd name="T60" fmla="*/ 25930116 w 571"/>
                  <a:gd name="T61" fmla="*/ 16932410 h 150"/>
                  <a:gd name="T62" fmla="*/ 25930116 w 571"/>
                  <a:gd name="T63" fmla="*/ 16932410 h 150"/>
                  <a:gd name="T64" fmla="*/ 25930116 w 571"/>
                  <a:gd name="T65" fmla="*/ 16932410 h 150"/>
                  <a:gd name="T66" fmla="*/ 25930116 w 571"/>
                  <a:gd name="T67" fmla="*/ 16932410 h 150"/>
                  <a:gd name="T68" fmla="*/ 25930116 w 571"/>
                  <a:gd name="T69" fmla="*/ 16932410 h 150"/>
                  <a:gd name="T70" fmla="*/ 25930116 w 571"/>
                  <a:gd name="T71" fmla="*/ 16932410 h 150"/>
                  <a:gd name="T72" fmla="*/ 25930116 w 571"/>
                  <a:gd name="T73" fmla="*/ 16932410 h 150"/>
                  <a:gd name="T74" fmla="*/ 25930116 w 571"/>
                  <a:gd name="T75" fmla="*/ 16932410 h 150"/>
                  <a:gd name="T76" fmla="*/ 25930116 w 571"/>
                  <a:gd name="T77" fmla="*/ 16932410 h 150"/>
                  <a:gd name="T78" fmla="*/ 25930116 w 571"/>
                  <a:gd name="T79" fmla="*/ 1693241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Freeform 251"/>
              <p:cNvSpPr>
                <a:spLocks noEditPoints="1"/>
              </p:cNvSpPr>
              <p:nvPr/>
            </p:nvSpPr>
            <p:spPr bwMode="auto">
              <a:xfrm>
                <a:off x="7048277" y="5934486"/>
                <a:ext cx="407142" cy="333344"/>
              </a:xfrm>
              <a:custGeom>
                <a:avLst/>
                <a:gdLst>
                  <a:gd name="T0" fmla="*/ 0 w 1377"/>
                  <a:gd name="T1" fmla="*/ 16257554 h 1315"/>
                  <a:gd name="T2" fmla="*/ 25877023 w 1377"/>
                  <a:gd name="T3" fmla="*/ 16257554 h 1315"/>
                  <a:gd name="T4" fmla="*/ 25877023 w 1377"/>
                  <a:gd name="T5" fmla="*/ 16257554 h 1315"/>
                  <a:gd name="T6" fmla="*/ 25877023 w 1377"/>
                  <a:gd name="T7" fmla="*/ 16257554 h 1315"/>
                  <a:gd name="T8" fmla="*/ 25877023 w 1377"/>
                  <a:gd name="T9" fmla="*/ 16257554 h 1315"/>
                  <a:gd name="T10" fmla="*/ 25877023 w 1377"/>
                  <a:gd name="T11" fmla="*/ 16257554 h 1315"/>
                  <a:gd name="T12" fmla="*/ 25877023 w 1377"/>
                  <a:gd name="T13" fmla="*/ 16257554 h 1315"/>
                  <a:gd name="T14" fmla="*/ 25877023 w 1377"/>
                  <a:gd name="T15" fmla="*/ 16257554 h 1315"/>
                  <a:gd name="T16" fmla="*/ 25877023 w 1377"/>
                  <a:gd name="T17" fmla="*/ 16257554 h 1315"/>
                  <a:gd name="T18" fmla="*/ 25877023 w 1377"/>
                  <a:gd name="T19" fmla="*/ 16257554 h 1315"/>
                  <a:gd name="T20" fmla="*/ 25877023 w 1377"/>
                  <a:gd name="T21" fmla="*/ 16257554 h 1315"/>
                  <a:gd name="T22" fmla="*/ 25877023 w 1377"/>
                  <a:gd name="T23" fmla="*/ 16257554 h 1315"/>
                  <a:gd name="T24" fmla="*/ 25877023 w 1377"/>
                  <a:gd name="T25" fmla="*/ 16257554 h 1315"/>
                  <a:gd name="T26" fmla="*/ 25877023 w 1377"/>
                  <a:gd name="T27" fmla="*/ 16257554 h 1315"/>
                  <a:gd name="T28" fmla="*/ 25877023 w 1377"/>
                  <a:gd name="T29" fmla="*/ 16257554 h 1315"/>
                  <a:gd name="T30" fmla="*/ 25877023 w 1377"/>
                  <a:gd name="T31" fmla="*/ 16257554 h 1315"/>
                  <a:gd name="T32" fmla="*/ 25877023 w 1377"/>
                  <a:gd name="T33" fmla="*/ 16257554 h 1315"/>
                  <a:gd name="T34" fmla="*/ 25877023 w 1377"/>
                  <a:gd name="T35" fmla="*/ 16257554 h 1315"/>
                  <a:gd name="T36" fmla="*/ 25877023 w 1377"/>
                  <a:gd name="T37" fmla="*/ 16257554 h 1315"/>
                  <a:gd name="T38" fmla="*/ 25877023 w 1377"/>
                  <a:gd name="T39" fmla="*/ 16257554 h 1315"/>
                  <a:gd name="T40" fmla="*/ 25877023 w 1377"/>
                  <a:gd name="T41" fmla="*/ 16257554 h 1315"/>
                  <a:gd name="T42" fmla="*/ 25877023 w 1377"/>
                  <a:gd name="T43" fmla="*/ 16257554 h 1315"/>
                  <a:gd name="T44" fmla="*/ 25877023 w 1377"/>
                  <a:gd name="T45" fmla="*/ 16257554 h 1315"/>
                  <a:gd name="T46" fmla="*/ 25877023 w 1377"/>
                  <a:gd name="T47" fmla="*/ 16257554 h 1315"/>
                  <a:gd name="T48" fmla="*/ 25877023 w 1377"/>
                  <a:gd name="T49" fmla="*/ 16257554 h 1315"/>
                  <a:gd name="T50" fmla="*/ 25877023 w 1377"/>
                  <a:gd name="T51" fmla="*/ 16257554 h 1315"/>
                  <a:gd name="T52" fmla="*/ 25877023 w 1377"/>
                  <a:gd name="T53" fmla="*/ 16257554 h 1315"/>
                  <a:gd name="T54" fmla="*/ 25877023 w 1377"/>
                  <a:gd name="T55" fmla="*/ 16257554 h 1315"/>
                  <a:gd name="T56" fmla="*/ 25877023 w 1377"/>
                  <a:gd name="T57" fmla="*/ 0 h 1315"/>
                  <a:gd name="T58" fmla="*/ 25877023 w 1377"/>
                  <a:gd name="T59" fmla="*/ 16257554 h 1315"/>
                  <a:gd name="T60" fmla="*/ 25877023 w 1377"/>
                  <a:gd name="T61" fmla="*/ 16257554 h 1315"/>
                  <a:gd name="T62" fmla="*/ 25877023 w 1377"/>
                  <a:gd name="T63" fmla="*/ 16257554 h 1315"/>
                  <a:gd name="T64" fmla="*/ 25877023 w 1377"/>
                  <a:gd name="T65" fmla="*/ 16257554 h 1315"/>
                  <a:gd name="T66" fmla="*/ 25877023 w 1377"/>
                  <a:gd name="T67" fmla="*/ 16257554 h 1315"/>
                  <a:gd name="T68" fmla="*/ 25877023 w 1377"/>
                  <a:gd name="T69" fmla="*/ 16257554 h 1315"/>
                  <a:gd name="T70" fmla="*/ 25877023 w 1377"/>
                  <a:gd name="T71" fmla="*/ 16257554 h 1315"/>
                  <a:gd name="T72" fmla="*/ 25877023 w 1377"/>
                  <a:gd name="T73" fmla="*/ 16257554 h 1315"/>
                  <a:gd name="T74" fmla="*/ 25877023 w 1377"/>
                  <a:gd name="T75" fmla="*/ 16257554 h 1315"/>
                  <a:gd name="T76" fmla="*/ 25877023 w 1377"/>
                  <a:gd name="T77" fmla="*/ 16257554 h 1315"/>
                  <a:gd name="T78" fmla="*/ 25877023 w 1377"/>
                  <a:gd name="T79" fmla="*/ 16257554 h 1315"/>
                  <a:gd name="T80" fmla="*/ 25877023 w 1377"/>
                  <a:gd name="T81" fmla="*/ 16257554 h 1315"/>
                  <a:gd name="T82" fmla="*/ 25877023 w 1377"/>
                  <a:gd name="T83" fmla="*/ 16257554 h 1315"/>
                  <a:gd name="T84" fmla="*/ 25877023 w 1377"/>
                  <a:gd name="T85" fmla="*/ 16257554 h 1315"/>
                  <a:gd name="T86" fmla="*/ 25877023 w 1377"/>
                  <a:gd name="T87" fmla="*/ 16257554 h 1315"/>
                  <a:gd name="T88" fmla="*/ 25877023 w 1377"/>
                  <a:gd name="T89" fmla="*/ 16257554 h 1315"/>
                  <a:gd name="T90" fmla="*/ 25877023 w 1377"/>
                  <a:gd name="T91" fmla="*/ 16257554 h 1315"/>
                  <a:gd name="T92" fmla="*/ 25877023 w 1377"/>
                  <a:gd name="T93" fmla="*/ 16257554 h 1315"/>
                  <a:gd name="T94" fmla="*/ 25877023 w 1377"/>
                  <a:gd name="T95" fmla="*/ 16257554 h 1315"/>
                  <a:gd name="T96" fmla="*/ 25877023 w 1377"/>
                  <a:gd name="T97" fmla="*/ 16257554 h 1315"/>
                  <a:gd name="T98" fmla="*/ 25877023 w 1377"/>
                  <a:gd name="T99" fmla="*/ 16257554 h 1315"/>
                  <a:gd name="T100" fmla="*/ 25877023 w 1377"/>
                  <a:gd name="T101" fmla="*/ 16257554 h 13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7" h="1315">
                    <a:moveTo>
                      <a:pt x="82" y="657"/>
                    </a:moveTo>
                    <a:lnTo>
                      <a:pt x="48" y="587"/>
                    </a:lnTo>
                    <a:lnTo>
                      <a:pt x="26" y="574"/>
                    </a:lnTo>
                    <a:lnTo>
                      <a:pt x="0" y="582"/>
                    </a:lnTo>
                    <a:lnTo>
                      <a:pt x="36" y="641"/>
                    </a:lnTo>
                    <a:lnTo>
                      <a:pt x="82" y="657"/>
                    </a:lnTo>
                    <a:close/>
                    <a:moveTo>
                      <a:pt x="235" y="956"/>
                    </a:moveTo>
                    <a:lnTo>
                      <a:pt x="244" y="928"/>
                    </a:lnTo>
                    <a:lnTo>
                      <a:pt x="217" y="912"/>
                    </a:lnTo>
                    <a:lnTo>
                      <a:pt x="205" y="881"/>
                    </a:lnTo>
                    <a:lnTo>
                      <a:pt x="158" y="917"/>
                    </a:lnTo>
                    <a:lnTo>
                      <a:pt x="188" y="945"/>
                    </a:lnTo>
                    <a:lnTo>
                      <a:pt x="235" y="956"/>
                    </a:lnTo>
                    <a:close/>
                    <a:moveTo>
                      <a:pt x="975" y="301"/>
                    </a:moveTo>
                    <a:lnTo>
                      <a:pt x="945" y="267"/>
                    </a:lnTo>
                    <a:lnTo>
                      <a:pt x="917" y="297"/>
                    </a:lnTo>
                    <a:lnTo>
                      <a:pt x="943" y="317"/>
                    </a:lnTo>
                    <a:lnTo>
                      <a:pt x="975" y="301"/>
                    </a:lnTo>
                    <a:close/>
                    <a:moveTo>
                      <a:pt x="1092" y="443"/>
                    </a:moveTo>
                    <a:lnTo>
                      <a:pt x="1043" y="453"/>
                    </a:lnTo>
                    <a:lnTo>
                      <a:pt x="1039" y="484"/>
                    </a:lnTo>
                    <a:lnTo>
                      <a:pt x="1088" y="484"/>
                    </a:lnTo>
                    <a:lnTo>
                      <a:pt x="1092" y="443"/>
                    </a:lnTo>
                    <a:close/>
                    <a:moveTo>
                      <a:pt x="1377" y="626"/>
                    </a:moveTo>
                    <a:lnTo>
                      <a:pt x="1311" y="541"/>
                    </a:lnTo>
                    <a:lnTo>
                      <a:pt x="1227" y="590"/>
                    </a:lnTo>
                    <a:lnTo>
                      <a:pt x="1223" y="618"/>
                    </a:lnTo>
                    <a:lnTo>
                      <a:pt x="1294" y="599"/>
                    </a:lnTo>
                    <a:lnTo>
                      <a:pt x="1283" y="634"/>
                    </a:lnTo>
                    <a:lnTo>
                      <a:pt x="1316" y="646"/>
                    </a:lnTo>
                    <a:lnTo>
                      <a:pt x="1377" y="626"/>
                    </a:lnTo>
                    <a:close/>
                    <a:moveTo>
                      <a:pt x="1270" y="830"/>
                    </a:moveTo>
                    <a:lnTo>
                      <a:pt x="1294" y="814"/>
                    </a:lnTo>
                    <a:lnTo>
                      <a:pt x="1294" y="751"/>
                    </a:lnTo>
                    <a:lnTo>
                      <a:pt x="1240" y="740"/>
                    </a:lnTo>
                    <a:lnTo>
                      <a:pt x="1244" y="767"/>
                    </a:lnTo>
                    <a:lnTo>
                      <a:pt x="1270" y="789"/>
                    </a:lnTo>
                    <a:lnTo>
                      <a:pt x="1255" y="814"/>
                    </a:lnTo>
                    <a:lnTo>
                      <a:pt x="1270" y="830"/>
                    </a:lnTo>
                    <a:close/>
                    <a:moveTo>
                      <a:pt x="1002" y="928"/>
                    </a:moveTo>
                    <a:lnTo>
                      <a:pt x="1002" y="878"/>
                    </a:lnTo>
                    <a:lnTo>
                      <a:pt x="945" y="866"/>
                    </a:lnTo>
                    <a:lnTo>
                      <a:pt x="917" y="822"/>
                    </a:lnTo>
                    <a:lnTo>
                      <a:pt x="915" y="793"/>
                    </a:lnTo>
                    <a:lnTo>
                      <a:pt x="893" y="775"/>
                    </a:lnTo>
                    <a:lnTo>
                      <a:pt x="837" y="770"/>
                    </a:lnTo>
                    <a:lnTo>
                      <a:pt x="707" y="703"/>
                    </a:lnTo>
                    <a:lnTo>
                      <a:pt x="698" y="746"/>
                    </a:lnTo>
                    <a:lnTo>
                      <a:pt x="780" y="798"/>
                    </a:lnTo>
                    <a:lnTo>
                      <a:pt x="790" y="823"/>
                    </a:lnTo>
                    <a:lnTo>
                      <a:pt x="823" y="838"/>
                    </a:lnTo>
                    <a:lnTo>
                      <a:pt x="863" y="838"/>
                    </a:lnTo>
                    <a:lnTo>
                      <a:pt x="906" y="862"/>
                    </a:lnTo>
                    <a:lnTo>
                      <a:pt x="935" y="909"/>
                    </a:lnTo>
                    <a:lnTo>
                      <a:pt x="1002" y="928"/>
                    </a:lnTo>
                    <a:close/>
                    <a:moveTo>
                      <a:pt x="490" y="885"/>
                    </a:moveTo>
                    <a:lnTo>
                      <a:pt x="443" y="894"/>
                    </a:lnTo>
                    <a:lnTo>
                      <a:pt x="392" y="928"/>
                    </a:lnTo>
                    <a:lnTo>
                      <a:pt x="364" y="921"/>
                    </a:lnTo>
                    <a:lnTo>
                      <a:pt x="326" y="986"/>
                    </a:lnTo>
                    <a:lnTo>
                      <a:pt x="320" y="1015"/>
                    </a:lnTo>
                    <a:lnTo>
                      <a:pt x="347" y="1058"/>
                    </a:lnTo>
                    <a:lnTo>
                      <a:pt x="404" y="1079"/>
                    </a:lnTo>
                    <a:lnTo>
                      <a:pt x="435" y="1121"/>
                    </a:lnTo>
                    <a:lnTo>
                      <a:pt x="422" y="1176"/>
                    </a:lnTo>
                    <a:lnTo>
                      <a:pt x="433" y="1220"/>
                    </a:lnTo>
                    <a:lnTo>
                      <a:pt x="486" y="1248"/>
                    </a:lnTo>
                    <a:lnTo>
                      <a:pt x="515" y="1180"/>
                    </a:lnTo>
                    <a:lnTo>
                      <a:pt x="532" y="1203"/>
                    </a:lnTo>
                    <a:lnTo>
                      <a:pt x="561" y="1224"/>
                    </a:lnTo>
                    <a:lnTo>
                      <a:pt x="582" y="1276"/>
                    </a:lnTo>
                    <a:lnTo>
                      <a:pt x="591" y="1314"/>
                    </a:lnTo>
                    <a:lnTo>
                      <a:pt x="611" y="1315"/>
                    </a:lnTo>
                    <a:lnTo>
                      <a:pt x="619" y="1246"/>
                    </a:lnTo>
                    <a:lnTo>
                      <a:pt x="651" y="1231"/>
                    </a:lnTo>
                    <a:lnTo>
                      <a:pt x="677" y="1263"/>
                    </a:lnTo>
                    <a:lnTo>
                      <a:pt x="741" y="1298"/>
                    </a:lnTo>
                    <a:lnTo>
                      <a:pt x="727" y="1224"/>
                    </a:lnTo>
                    <a:lnTo>
                      <a:pt x="692" y="1126"/>
                    </a:lnTo>
                    <a:lnTo>
                      <a:pt x="662" y="1091"/>
                    </a:lnTo>
                    <a:lnTo>
                      <a:pt x="647" y="1052"/>
                    </a:lnTo>
                    <a:lnTo>
                      <a:pt x="715" y="1086"/>
                    </a:lnTo>
                    <a:lnTo>
                      <a:pt x="741" y="1099"/>
                    </a:lnTo>
                    <a:lnTo>
                      <a:pt x="794" y="1071"/>
                    </a:lnTo>
                    <a:lnTo>
                      <a:pt x="786" y="1046"/>
                    </a:lnTo>
                    <a:lnTo>
                      <a:pt x="740" y="1024"/>
                    </a:lnTo>
                    <a:lnTo>
                      <a:pt x="707" y="976"/>
                    </a:lnTo>
                    <a:lnTo>
                      <a:pt x="707" y="951"/>
                    </a:lnTo>
                    <a:lnTo>
                      <a:pt x="675" y="937"/>
                    </a:lnTo>
                    <a:lnTo>
                      <a:pt x="538" y="906"/>
                    </a:lnTo>
                    <a:lnTo>
                      <a:pt x="490" y="885"/>
                    </a:lnTo>
                    <a:close/>
                    <a:moveTo>
                      <a:pt x="1225" y="1142"/>
                    </a:moveTo>
                    <a:lnTo>
                      <a:pt x="1225" y="1087"/>
                    </a:lnTo>
                    <a:lnTo>
                      <a:pt x="1190" y="1114"/>
                    </a:lnTo>
                    <a:lnTo>
                      <a:pt x="1191" y="1144"/>
                    </a:lnTo>
                    <a:lnTo>
                      <a:pt x="1225" y="1142"/>
                    </a:lnTo>
                    <a:close/>
                    <a:moveTo>
                      <a:pt x="1074" y="986"/>
                    </a:moveTo>
                    <a:lnTo>
                      <a:pt x="1091" y="949"/>
                    </a:lnTo>
                    <a:lnTo>
                      <a:pt x="1039" y="913"/>
                    </a:lnTo>
                    <a:lnTo>
                      <a:pt x="1049" y="951"/>
                    </a:lnTo>
                    <a:lnTo>
                      <a:pt x="1074" y="986"/>
                    </a:lnTo>
                    <a:close/>
                    <a:moveTo>
                      <a:pt x="1240" y="205"/>
                    </a:moveTo>
                    <a:lnTo>
                      <a:pt x="1247" y="105"/>
                    </a:lnTo>
                    <a:lnTo>
                      <a:pt x="1278" y="74"/>
                    </a:lnTo>
                    <a:lnTo>
                      <a:pt x="1277" y="39"/>
                    </a:lnTo>
                    <a:lnTo>
                      <a:pt x="1231" y="0"/>
                    </a:lnTo>
                    <a:lnTo>
                      <a:pt x="1191" y="7"/>
                    </a:lnTo>
                    <a:lnTo>
                      <a:pt x="1195" y="73"/>
                    </a:lnTo>
                    <a:lnTo>
                      <a:pt x="1152" y="114"/>
                    </a:lnTo>
                    <a:lnTo>
                      <a:pt x="1086" y="137"/>
                    </a:lnTo>
                    <a:lnTo>
                      <a:pt x="957" y="109"/>
                    </a:lnTo>
                    <a:lnTo>
                      <a:pt x="922" y="86"/>
                    </a:lnTo>
                    <a:lnTo>
                      <a:pt x="883" y="88"/>
                    </a:lnTo>
                    <a:lnTo>
                      <a:pt x="780" y="133"/>
                    </a:lnTo>
                    <a:lnTo>
                      <a:pt x="701" y="138"/>
                    </a:lnTo>
                    <a:lnTo>
                      <a:pt x="645" y="154"/>
                    </a:lnTo>
                    <a:lnTo>
                      <a:pt x="602" y="160"/>
                    </a:lnTo>
                    <a:lnTo>
                      <a:pt x="533" y="215"/>
                    </a:lnTo>
                    <a:lnTo>
                      <a:pt x="463" y="220"/>
                    </a:lnTo>
                    <a:lnTo>
                      <a:pt x="403" y="248"/>
                    </a:lnTo>
                    <a:lnTo>
                      <a:pt x="366" y="283"/>
                    </a:lnTo>
                    <a:lnTo>
                      <a:pt x="244" y="306"/>
                    </a:lnTo>
                    <a:lnTo>
                      <a:pt x="255" y="382"/>
                    </a:lnTo>
                    <a:lnTo>
                      <a:pt x="214" y="424"/>
                    </a:lnTo>
                    <a:lnTo>
                      <a:pt x="187" y="480"/>
                    </a:lnTo>
                    <a:lnTo>
                      <a:pt x="154" y="506"/>
                    </a:lnTo>
                    <a:lnTo>
                      <a:pt x="145" y="543"/>
                    </a:lnTo>
                    <a:lnTo>
                      <a:pt x="105" y="587"/>
                    </a:lnTo>
                    <a:lnTo>
                      <a:pt x="128" y="646"/>
                    </a:lnTo>
                    <a:lnTo>
                      <a:pt x="165" y="668"/>
                    </a:lnTo>
                    <a:lnTo>
                      <a:pt x="225" y="748"/>
                    </a:lnTo>
                    <a:lnTo>
                      <a:pt x="231" y="716"/>
                    </a:lnTo>
                    <a:lnTo>
                      <a:pt x="286" y="734"/>
                    </a:lnTo>
                    <a:lnTo>
                      <a:pt x="300" y="762"/>
                    </a:lnTo>
                    <a:lnTo>
                      <a:pt x="227" y="767"/>
                    </a:lnTo>
                    <a:lnTo>
                      <a:pt x="278" y="826"/>
                    </a:lnTo>
                    <a:lnTo>
                      <a:pt x="317" y="889"/>
                    </a:lnTo>
                    <a:lnTo>
                      <a:pt x="409" y="882"/>
                    </a:lnTo>
                    <a:lnTo>
                      <a:pt x="472" y="869"/>
                    </a:lnTo>
                    <a:lnTo>
                      <a:pt x="516" y="874"/>
                    </a:lnTo>
                    <a:lnTo>
                      <a:pt x="561" y="865"/>
                    </a:lnTo>
                    <a:lnTo>
                      <a:pt x="598" y="874"/>
                    </a:lnTo>
                    <a:lnTo>
                      <a:pt x="617" y="855"/>
                    </a:lnTo>
                    <a:lnTo>
                      <a:pt x="672" y="894"/>
                    </a:lnTo>
                    <a:lnTo>
                      <a:pt x="714" y="896"/>
                    </a:lnTo>
                    <a:lnTo>
                      <a:pt x="710" y="924"/>
                    </a:lnTo>
                    <a:lnTo>
                      <a:pt x="675" y="937"/>
                    </a:lnTo>
                    <a:lnTo>
                      <a:pt x="707" y="951"/>
                    </a:lnTo>
                    <a:lnTo>
                      <a:pt x="807" y="933"/>
                    </a:lnTo>
                    <a:lnTo>
                      <a:pt x="850" y="972"/>
                    </a:lnTo>
                    <a:lnTo>
                      <a:pt x="902" y="998"/>
                    </a:lnTo>
                    <a:lnTo>
                      <a:pt x="883" y="873"/>
                    </a:lnTo>
                    <a:lnTo>
                      <a:pt x="806" y="842"/>
                    </a:lnTo>
                    <a:lnTo>
                      <a:pt x="731" y="783"/>
                    </a:lnTo>
                    <a:lnTo>
                      <a:pt x="638" y="767"/>
                    </a:lnTo>
                    <a:lnTo>
                      <a:pt x="578" y="732"/>
                    </a:lnTo>
                    <a:lnTo>
                      <a:pt x="660" y="707"/>
                    </a:lnTo>
                    <a:lnTo>
                      <a:pt x="637" y="664"/>
                    </a:lnTo>
                    <a:lnTo>
                      <a:pt x="642" y="634"/>
                    </a:lnTo>
                    <a:lnTo>
                      <a:pt x="675" y="637"/>
                    </a:lnTo>
                    <a:lnTo>
                      <a:pt x="688" y="677"/>
                    </a:lnTo>
                    <a:lnTo>
                      <a:pt x="720" y="668"/>
                    </a:lnTo>
                    <a:lnTo>
                      <a:pt x="688" y="610"/>
                    </a:lnTo>
                    <a:lnTo>
                      <a:pt x="621" y="562"/>
                    </a:lnTo>
                    <a:lnTo>
                      <a:pt x="602" y="514"/>
                    </a:lnTo>
                    <a:lnTo>
                      <a:pt x="574" y="492"/>
                    </a:lnTo>
                    <a:lnTo>
                      <a:pt x="561" y="406"/>
                    </a:lnTo>
                    <a:lnTo>
                      <a:pt x="565" y="359"/>
                    </a:lnTo>
                    <a:lnTo>
                      <a:pt x="612" y="339"/>
                    </a:lnTo>
                    <a:lnTo>
                      <a:pt x="602" y="362"/>
                    </a:lnTo>
                    <a:lnTo>
                      <a:pt x="692" y="417"/>
                    </a:lnTo>
                    <a:lnTo>
                      <a:pt x="715" y="456"/>
                    </a:lnTo>
                    <a:lnTo>
                      <a:pt x="754" y="486"/>
                    </a:lnTo>
                    <a:lnTo>
                      <a:pt x="773" y="471"/>
                    </a:lnTo>
                    <a:lnTo>
                      <a:pt x="727" y="416"/>
                    </a:lnTo>
                    <a:lnTo>
                      <a:pt x="776" y="420"/>
                    </a:lnTo>
                    <a:lnTo>
                      <a:pt x="831" y="472"/>
                    </a:lnTo>
                    <a:lnTo>
                      <a:pt x="823" y="433"/>
                    </a:lnTo>
                    <a:lnTo>
                      <a:pt x="780" y="409"/>
                    </a:lnTo>
                    <a:lnTo>
                      <a:pt x="793" y="381"/>
                    </a:lnTo>
                    <a:lnTo>
                      <a:pt x="849" y="386"/>
                    </a:lnTo>
                    <a:lnTo>
                      <a:pt x="892" y="412"/>
                    </a:lnTo>
                    <a:lnTo>
                      <a:pt x="841" y="365"/>
                    </a:lnTo>
                    <a:lnTo>
                      <a:pt x="788" y="351"/>
                    </a:lnTo>
                    <a:lnTo>
                      <a:pt x="758" y="329"/>
                    </a:lnTo>
                    <a:lnTo>
                      <a:pt x="806" y="291"/>
                    </a:lnTo>
                    <a:lnTo>
                      <a:pt x="862" y="275"/>
                    </a:lnTo>
                    <a:lnTo>
                      <a:pt x="893" y="236"/>
                    </a:lnTo>
                    <a:lnTo>
                      <a:pt x="932" y="246"/>
                    </a:lnTo>
                    <a:lnTo>
                      <a:pt x="1006" y="212"/>
                    </a:lnTo>
                    <a:lnTo>
                      <a:pt x="1177" y="232"/>
                    </a:lnTo>
                    <a:lnTo>
                      <a:pt x="1210" y="254"/>
                    </a:lnTo>
                    <a:lnTo>
                      <a:pt x="1240" y="20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Freeform 252"/>
              <p:cNvSpPr>
                <a:spLocks/>
              </p:cNvSpPr>
              <p:nvPr/>
            </p:nvSpPr>
            <p:spPr bwMode="auto">
              <a:xfrm>
                <a:off x="7048277" y="6079880"/>
                <a:ext cx="24228" cy="21277"/>
              </a:xfrm>
              <a:custGeom>
                <a:avLst/>
                <a:gdLst>
                  <a:gd name="T0" fmla="*/ 25753182 w 82"/>
                  <a:gd name="T1" fmla="*/ 16822929 h 83"/>
                  <a:gd name="T2" fmla="*/ 25753182 w 82"/>
                  <a:gd name="T3" fmla="*/ 16822929 h 83"/>
                  <a:gd name="T4" fmla="*/ 25753182 w 82"/>
                  <a:gd name="T5" fmla="*/ 0 h 83"/>
                  <a:gd name="T6" fmla="*/ 0 w 82"/>
                  <a:gd name="T7" fmla="*/ 16822929 h 83"/>
                  <a:gd name="T8" fmla="*/ 25753182 w 82"/>
                  <a:gd name="T9" fmla="*/ 16822929 h 83"/>
                  <a:gd name="T10" fmla="*/ 25753182 w 82"/>
                  <a:gd name="T11" fmla="*/ 16822929 h 83"/>
                  <a:gd name="T12" fmla="*/ 25753182 w 82"/>
                  <a:gd name="T13" fmla="*/ 16822929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" h="83">
                    <a:moveTo>
                      <a:pt x="82" y="83"/>
                    </a:moveTo>
                    <a:lnTo>
                      <a:pt x="48" y="13"/>
                    </a:lnTo>
                    <a:lnTo>
                      <a:pt x="26" y="0"/>
                    </a:lnTo>
                    <a:lnTo>
                      <a:pt x="0" y="8"/>
                    </a:lnTo>
                    <a:lnTo>
                      <a:pt x="36" y="67"/>
                    </a:lnTo>
                    <a:lnTo>
                      <a:pt x="82" y="8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Freeform 253"/>
              <p:cNvSpPr>
                <a:spLocks/>
              </p:cNvSpPr>
              <p:nvPr/>
            </p:nvSpPr>
            <p:spPr bwMode="auto">
              <a:xfrm>
                <a:off x="7094959" y="6157897"/>
                <a:ext cx="25409" cy="19251"/>
              </a:xfrm>
              <a:custGeom>
                <a:avLst/>
                <a:gdLst>
                  <a:gd name="T0" fmla="*/ 25751431 w 86"/>
                  <a:gd name="T1" fmla="*/ 16932410 h 75"/>
                  <a:gd name="T2" fmla="*/ 25751431 w 86"/>
                  <a:gd name="T3" fmla="*/ 16932410 h 75"/>
                  <a:gd name="T4" fmla="*/ 25751431 w 86"/>
                  <a:gd name="T5" fmla="*/ 16932410 h 75"/>
                  <a:gd name="T6" fmla="*/ 25751431 w 86"/>
                  <a:gd name="T7" fmla="*/ 0 h 75"/>
                  <a:gd name="T8" fmla="*/ 0 w 86"/>
                  <a:gd name="T9" fmla="*/ 16932410 h 75"/>
                  <a:gd name="T10" fmla="*/ 25751431 w 86"/>
                  <a:gd name="T11" fmla="*/ 16932410 h 75"/>
                  <a:gd name="T12" fmla="*/ 25751431 w 86"/>
                  <a:gd name="T13" fmla="*/ 16932410 h 75"/>
                  <a:gd name="T14" fmla="*/ 25751431 w 86"/>
                  <a:gd name="T15" fmla="*/ 16932410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6" h="75">
                    <a:moveTo>
                      <a:pt x="77" y="75"/>
                    </a:moveTo>
                    <a:lnTo>
                      <a:pt x="86" y="47"/>
                    </a:lnTo>
                    <a:lnTo>
                      <a:pt x="59" y="31"/>
                    </a:lnTo>
                    <a:lnTo>
                      <a:pt x="47" y="0"/>
                    </a:lnTo>
                    <a:lnTo>
                      <a:pt x="0" y="36"/>
                    </a:lnTo>
                    <a:lnTo>
                      <a:pt x="30" y="64"/>
                    </a:lnTo>
                    <a:lnTo>
                      <a:pt x="77" y="7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Freeform 254"/>
              <p:cNvSpPr>
                <a:spLocks/>
              </p:cNvSpPr>
              <p:nvPr/>
            </p:nvSpPr>
            <p:spPr bwMode="auto">
              <a:xfrm>
                <a:off x="7319508" y="6002370"/>
                <a:ext cx="16546" cy="12665"/>
              </a:xfrm>
              <a:custGeom>
                <a:avLst/>
                <a:gdLst>
                  <a:gd name="T0" fmla="*/ 0 w 58"/>
                  <a:gd name="T1" fmla="*/ 16232731 h 50"/>
                  <a:gd name="T2" fmla="*/ 0 w 58"/>
                  <a:gd name="T3" fmla="*/ 0 h 50"/>
                  <a:gd name="T4" fmla="*/ 0 w 58"/>
                  <a:gd name="T5" fmla="*/ 16232731 h 50"/>
                  <a:gd name="T6" fmla="*/ 0 w 58"/>
                  <a:gd name="T7" fmla="*/ 16232731 h 50"/>
                  <a:gd name="T8" fmla="*/ 0 w 58"/>
                  <a:gd name="T9" fmla="*/ 16232731 h 50"/>
                  <a:gd name="T10" fmla="*/ 0 w 58"/>
                  <a:gd name="T11" fmla="*/ 16232731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50">
                    <a:moveTo>
                      <a:pt x="58" y="34"/>
                    </a:moveTo>
                    <a:lnTo>
                      <a:pt x="28" y="0"/>
                    </a:lnTo>
                    <a:lnTo>
                      <a:pt x="0" y="30"/>
                    </a:lnTo>
                    <a:lnTo>
                      <a:pt x="26" y="50"/>
                    </a:lnTo>
                    <a:lnTo>
                      <a:pt x="58" y="3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Freeform 255"/>
              <p:cNvSpPr>
                <a:spLocks/>
              </p:cNvSpPr>
              <p:nvPr/>
            </p:nvSpPr>
            <p:spPr bwMode="auto">
              <a:xfrm>
                <a:off x="7355554" y="6046951"/>
                <a:ext cx="15364" cy="10132"/>
              </a:xfrm>
              <a:custGeom>
                <a:avLst/>
                <a:gdLst>
                  <a:gd name="T0" fmla="*/ 0 w 53"/>
                  <a:gd name="T1" fmla="*/ 0 h 41"/>
                  <a:gd name="T2" fmla="*/ 0 w 53"/>
                  <a:gd name="T3" fmla="*/ 0 h 41"/>
                  <a:gd name="T4" fmla="*/ 0 w 53"/>
                  <a:gd name="T5" fmla="*/ 0 h 41"/>
                  <a:gd name="T6" fmla="*/ 0 w 53"/>
                  <a:gd name="T7" fmla="*/ 0 h 41"/>
                  <a:gd name="T8" fmla="*/ 0 w 53"/>
                  <a:gd name="T9" fmla="*/ 0 h 41"/>
                  <a:gd name="T10" fmla="*/ 0 w 53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41">
                    <a:moveTo>
                      <a:pt x="53" y="0"/>
                    </a:moveTo>
                    <a:lnTo>
                      <a:pt x="4" y="10"/>
                    </a:lnTo>
                    <a:lnTo>
                      <a:pt x="0" y="41"/>
                    </a:lnTo>
                    <a:lnTo>
                      <a:pt x="49" y="41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Freeform 256"/>
              <p:cNvSpPr>
                <a:spLocks/>
              </p:cNvSpPr>
              <p:nvPr/>
            </p:nvSpPr>
            <p:spPr bwMode="auto">
              <a:xfrm>
                <a:off x="7409327" y="6071775"/>
                <a:ext cx="46092" cy="26343"/>
              </a:xfrm>
              <a:custGeom>
                <a:avLst/>
                <a:gdLst>
                  <a:gd name="T0" fmla="*/ 26784241 w 154"/>
                  <a:gd name="T1" fmla="*/ 0 h 105"/>
                  <a:gd name="T2" fmla="*/ 26784241 w 154"/>
                  <a:gd name="T3" fmla="*/ 0 h 105"/>
                  <a:gd name="T4" fmla="*/ 26784241 w 154"/>
                  <a:gd name="T5" fmla="*/ 0 h 105"/>
                  <a:gd name="T6" fmla="*/ 0 w 154"/>
                  <a:gd name="T7" fmla="*/ 0 h 105"/>
                  <a:gd name="T8" fmla="*/ 26784241 w 154"/>
                  <a:gd name="T9" fmla="*/ 0 h 105"/>
                  <a:gd name="T10" fmla="*/ 26784241 w 154"/>
                  <a:gd name="T11" fmla="*/ 0 h 105"/>
                  <a:gd name="T12" fmla="*/ 26784241 w 154"/>
                  <a:gd name="T13" fmla="*/ 0 h 105"/>
                  <a:gd name="T14" fmla="*/ 26784241 w 154"/>
                  <a:gd name="T15" fmla="*/ 0 h 105"/>
                  <a:gd name="T16" fmla="*/ 26784241 w 154"/>
                  <a:gd name="T17" fmla="*/ 0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4" h="105">
                    <a:moveTo>
                      <a:pt x="154" y="85"/>
                    </a:moveTo>
                    <a:lnTo>
                      <a:pt x="88" y="0"/>
                    </a:lnTo>
                    <a:lnTo>
                      <a:pt x="4" y="49"/>
                    </a:lnTo>
                    <a:lnTo>
                      <a:pt x="0" y="77"/>
                    </a:lnTo>
                    <a:lnTo>
                      <a:pt x="71" y="58"/>
                    </a:lnTo>
                    <a:lnTo>
                      <a:pt x="60" y="93"/>
                    </a:lnTo>
                    <a:lnTo>
                      <a:pt x="93" y="105"/>
                    </a:lnTo>
                    <a:lnTo>
                      <a:pt x="154" y="8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Freeform 257"/>
              <p:cNvSpPr>
                <a:spLocks/>
              </p:cNvSpPr>
              <p:nvPr/>
            </p:nvSpPr>
            <p:spPr bwMode="auto">
              <a:xfrm>
                <a:off x="7414645" y="6121928"/>
                <a:ext cx="15955" cy="22797"/>
              </a:xfrm>
              <a:custGeom>
                <a:avLst/>
                <a:gdLst>
                  <a:gd name="T0" fmla="*/ 25753143 w 54"/>
                  <a:gd name="T1" fmla="*/ 16232731 h 90"/>
                  <a:gd name="T2" fmla="*/ 25753143 w 54"/>
                  <a:gd name="T3" fmla="*/ 16232731 h 90"/>
                  <a:gd name="T4" fmla="*/ 25753143 w 54"/>
                  <a:gd name="T5" fmla="*/ 16232731 h 90"/>
                  <a:gd name="T6" fmla="*/ 0 w 54"/>
                  <a:gd name="T7" fmla="*/ 0 h 90"/>
                  <a:gd name="T8" fmla="*/ 25753143 w 54"/>
                  <a:gd name="T9" fmla="*/ 16232731 h 90"/>
                  <a:gd name="T10" fmla="*/ 25753143 w 54"/>
                  <a:gd name="T11" fmla="*/ 16232731 h 90"/>
                  <a:gd name="T12" fmla="*/ 25753143 w 54"/>
                  <a:gd name="T13" fmla="*/ 16232731 h 90"/>
                  <a:gd name="T14" fmla="*/ 25753143 w 54"/>
                  <a:gd name="T15" fmla="*/ 16232731 h 90"/>
                  <a:gd name="T16" fmla="*/ 25753143 w 54"/>
                  <a:gd name="T17" fmla="*/ 16232731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90">
                    <a:moveTo>
                      <a:pt x="30" y="90"/>
                    </a:moveTo>
                    <a:lnTo>
                      <a:pt x="54" y="74"/>
                    </a:lnTo>
                    <a:lnTo>
                      <a:pt x="54" y="11"/>
                    </a:lnTo>
                    <a:lnTo>
                      <a:pt x="0" y="0"/>
                    </a:lnTo>
                    <a:lnTo>
                      <a:pt x="4" y="27"/>
                    </a:lnTo>
                    <a:lnTo>
                      <a:pt x="30" y="49"/>
                    </a:lnTo>
                    <a:lnTo>
                      <a:pt x="15" y="74"/>
                    </a:lnTo>
                    <a:lnTo>
                      <a:pt x="30" y="9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Freeform 258"/>
              <p:cNvSpPr>
                <a:spLocks/>
              </p:cNvSpPr>
              <p:nvPr/>
            </p:nvSpPr>
            <p:spPr bwMode="auto">
              <a:xfrm>
                <a:off x="7254507" y="6112810"/>
                <a:ext cx="89819" cy="56739"/>
              </a:xfrm>
              <a:custGeom>
                <a:avLst/>
                <a:gdLst>
                  <a:gd name="T0" fmla="*/ 25752053 w 304"/>
                  <a:gd name="T1" fmla="*/ 0 h 225"/>
                  <a:gd name="T2" fmla="*/ 25752053 w 304"/>
                  <a:gd name="T3" fmla="*/ 0 h 225"/>
                  <a:gd name="T4" fmla="*/ 25752053 w 304"/>
                  <a:gd name="T5" fmla="*/ 0 h 225"/>
                  <a:gd name="T6" fmla="*/ 25752053 w 304"/>
                  <a:gd name="T7" fmla="*/ 0 h 225"/>
                  <a:gd name="T8" fmla="*/ 25752053 w 304"/>
                  <a:gd name="T9" fmla="*/ 0 h 225"/>
                  <a:gd name="T10" fmla="*/ 25752053 w 304"/>
                  <a:gd name="T11" fmla="*/ 0 h 225"/>
                  <a:gd name="T12" fmla="*/ 25752053 w 304"/>
                  <a:gd name="T13" fmla="*/ 0 h 225"/>
                  <a:gd name="T14" fmla="*/ 25752053 w 304"/>
                  <a:gd name="T15" fmla="*/ 0 h 225"/>
                  <a:gd name="T16" fmla="*/ 0 w 304"/>
                  <a:gd name="T17" fmla="*/ 0 h 225"/>
                  <a:gd name="T18" fmla="*/ 25752053 w 304"/>
                  <a:gd name="T19" fmla="*/ 0 h 225"/>
                  <a:gd name="T20" fmla="*/ 25752053 w 304"/>
                  <a:gd name="T21" fmla="*/ 0 h 225"/>
                  <a:gd name="T22" fmla="*/ 25752053 w 304"/>
                  <a:gd name="T23" fmla="*/ 0 h 225"/>
                  <a:gd name="T24" fmla="*/ 25752053 w 304"/>
                  <a:gd name="T25" fmla="*/ 0 h 225"/>
                  <a:gd name="T26" fmla="*/ 25752053 w 304"/>
                  <a:gd name="T27" fmla="*/ 0 h 225"/>
                  <a:gd name="T28" fmla="*/ 25752053 w 304"/>
                  <a:gd name="T29" fmla="*/ 0 h 225"/>
                  <a:gd name="T30" fmla="*/ 25752053 w 304"/>
                  <a:gd name="T31" fmla="*/ 0 h 225"/>
                  <a:gd name="T32" fmla="*/ 25752053 w 304"/>
                  <a:gd name="T33" fmla="*/ 0 h 2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04" h="225">
                    <a:moveTo>
                      <a:pt x="304" y="225"/>
                    </a:moveTo>
                    <a:lnTo>
                      <a:pt x="304" y="175"/>
                    </a:lnTo>
                    <a:lnTo>
                      <a:pt x="247" y="163"/>
                    </a:lnTo>
                    <a:lnTo>
                      <a:pt x="219" y="119"/>
                    </a:lnTo>
                    <a:lnTo>
                      <a:pt x="217" y="90"/>
                    </a:lnTo>
                    <a:lnTo>
                      <a:pt x="195" y="72"/>
                    </a:lnTo>
                    <a:lnTo>
                      <a:pt x="139" y="67"/>
                    </a:lnTo>
                    <a:lnTo>
                      <a:pt x="9" y="0"/>
                    </a:lnTo>
                    <a:lnTo>
                      <a:pt x="0" y="43"/>
                    </a:lnTo>
                    <a:lnTo>
                      <a:pt x="82" y="95"/>
                    </a:lnTo>
                    <a:lnTo>
                      <a:pt x="92" y="120"/>
                    </a:lnTo>
                    <a:lnTo>
                      <a:pt x="125" y="135"/>
                    </a:lnTo>
                    <a:lnTo>
                      <a:pt x="165" y="135"/>
                    </a:lnTo>
                    <a:lnTo>
                      <a:pt x="208" y="159"/>
                    </a:lnTo>
                    <a:lnTo>
                      <a:pt x="237" y="206"/>
                    </a:lnTo>
                    <a:lnTo>
                      <a:pt x="304" y="22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Freeform 259"/>
              <p:cNvSpPr>
                <a:spLocks/>
              </p:cNvSpPr>
              <p:nvPr/>
            </p:nvSpPr>
            <p:spPr bwMode="auto">
              <a:xfrm>
                <a:off x="7142824" y="6158910"/>
                <a:ext cx="140047" cy="108920"/>
              </a:xfrm>
              <a:custGeom>
                <a:avLst/>
                <a:gdLst>
                  <a:gd name="T0" fmla="*/ 25752102 w 474"/>
                  <a:gd name="T1" fmla="*/ 0 h 430"/>
                  <a:gd name="T2" fmla="*/ 25752102 w 474"/>
                  <a:gd name="T3" fmla="*/ 16232880 h 430"/>
                  <a:gd name="T4" fmla="*/ 25752102 w 474"/>
                  <a:gd name="T5" fmla="*/ 16232880 h 430"/>
                  <a:gd name="T6" fmla="*/ 25752102 w 474"/>
                  <a:gd name="T7" fmla="*/ 16232880 h 430"/>
                  <a:gd name="T8" fmla="*/ 25752102 w 474"/>
                  <a:gd name="T9" fmla="*/ 16232880 h 430"/>
                  <a:gd name="T10" fmla="*/ 0 w 474"/>
                  <a:gd name="T11" fmla="*/ 16232880 h 430"/>
                  <a:gd name="T12" fmla="*/ 25752102 w 474"/>
                  <a:gd name="T13" fmla="*/ 16232880 h 430"/>
                  <a:gd name="T14" fmla="*/ 25752102 w 474"/>
                  <a:gd name="T15" fmla="*/ 16232880 h 430"/>
                  <a:gd name="T16" fmla="*/ 25752102 w 474"/>
                  <a:gd name="T17" fmla="*/ 16232880 h 430"/>
                  <a:gd name="T18" fmla="*/ 25752102 w 474"/>
                  <a:gd name="T19" fmla="*/ 16232880 h 430"/>
                  <a:gd name="T20" fmla="*/ 25752102 w 474"/>
                  <a:gd name="T21" fmla="*/ 16232880 h 430"/>
                  <a:gd name="T22" fmla="*/ 25752102 w 474"/>
                  <a:gd name="T23" fmla="*/ 16232880 h 430"/>
                  <a:gd name="T24" fmla="*/ 25752102 w 474"/>
                  <a:gd name="T25" fmla="*/ 16232880 h 430"/>
                  <a:gd name="T26" fmla="*/ 25752102 w 474"/>
                  <a:gd name="T27" fmla="*/ 16232880 h 430"/>
                  <a:gd name="T28" fmla="*/ 25752102 w 474"/>
                  <a:gd name="T29" fmla="*/ 16232880 h 430"/>
                  <a:gd name="T30" fmla="*/ 25752102 w 474"/>
                  <a:gd name="T31" fmla="*/ 16232880 h 430"/>
                  <a:gd name="T32" fmla="*/ 25752102 w 474"/>
                  <a:gd name="T33" fmla="*/ 16232880 h 430"/>
                  <a:gd name="T34" fmla="*/ 25752102 w 474"/>
                  <a:gd name="T35" fmla="*/ 16232880 h 430"/>
                  <a:gd name="T36" fmla="*/ 25752102 w 474"/>
                  <a:gd name="T37" fmla="*/ 16232880 h 430"/>
                  <a:gd name="T38" fmla="*/ 25752102 w 474"/>
                  <a:gd name="T39" fmla="*/ 16232880 h 430"/>
                  <a:gd name="T40" fmla="*/ 25752102 w 474"/>
                  <a:gd name="T41" fmla="*/ 16232880 h 430"/>
                  <a:gd name="T42" fmla="*/ 25752102 w 474"/>
                  <a:gd name="T43" fmla="*/ 16232880 h 430"/>
                  <a:gd name="T44" fmla="*/ 25752102 w 474"/>
                  <a:gd name="T45" fmla="*/ 16232880 h 430"/>
                  <a:gd name="T46" fmla="*/ 25752102 w 474"/>
                  <a:gd name="T47" fmla="*/ 16232880 h 430"/>
                  <a:gd name="T48" fmla="*/ 25752102 w 474"/>
                  <a:gd name="T49" fmla="*/ 16232880 h 430"/>
                  <a:gd name="T50" fmla="*/ 25752102 w 474"/>
                  <a:gd name="T51" fmla="*/ 16232880 h 430"/>
                  <a:gd name="T52" fmla="*/ 25752102 w 474"/>
                  <a:gd name="T53" fmla="*/ 16232880 h 430"/>
                  <a:gd name="T54" fmla="*/ 25752102 w 474"/>
                  <a:gd name="T55" fmla="*/ 16232880 h 430"/>
                  <a:gd name="T56" fmla="*/ 25752102 w 474"/>
                  <a:gd name="T57" fmla="*/ 16232880 h 430"/>
                  <a:gd name="T58" fmla="*/ 25752102 w 474"/>
                  <a:gd name="T59" fmla="*/ 16232880 h 430"/>
                  <a:gd name="T60" fmla="*/ 25752102 w 474"/>
                  <a:gd name="T61" fmla="*/ 16232880 h 430"/>
                  <a:gd name="T62" fmla="*/ 25752102 w 474"/>
                  <a:gd name="T63" fmla="*/ 16232880 h 430"/>
                  <a:gd name="T64" fmla="*/ 25752102 w 474"/>
                  <a:gd name="T65" fmla="*/ 16232880 h 430"/>
                  <a:gd name="T66" fmla="*/ 25752102 w 474"/>
                  <a:gd name="T67" fmla="*/ 16232880 h 430"/>
                  <a:gd name="T68" fmla="*/ 25752102 w 474"/>
                  <a:gd name="T69" fmla="*/ 16232880 h 430"/>
                  <a:gd name="T70" fmla="*/ 25752102 w 474"/>
                  <a:gd name="T71" fmla="*/ 0 h 430"/>
                  <a:gd name="T72" fmla="*/ 25752102 w 474"/>
                  <a:gd name="T73" fmla="*/ 0 h 4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74" h="430">
                    <a:moveTo>
                      <a:pt x="170" y="0"/>
                    </a:moveTo>
                    <a:lnTo>
                      <a:pt x="123" y="9"/>
                    </a:lnTo>
                    <a:lnTo>
                      <a:pt x="72" y="43"/>
                    </a:lnTo>
                    <a:lnTo>
                      <a:pt x="44" y="36"/>
                    </a:lnTo>
                    <a:lnTo>
                      <a:pt x="6" y="101"/>
                    </a:lnTo>
                    <a:lnTo>
                      <a:pt x="0" y="130"/>
                    </a:lnTo>
                    <a:lnTo>
                      <a:pt x="27" y="173"/>
                    </a:lnTo>
                    <a:lnTo>
                      <a:pt x="84" y="194"/>
                    </a:lnTo>
                    <a:lnTo>
                      <a:pt x="115" y="236"/>
                    </a:lnTo>
                    <a:lnTo>
                      <a:pt x="102" y="291"/>
                    </a:lnTo>
                    <a:lnTo>
                      <a:pt x="113" y="335"/>
                    </a:lnTo>
                    <a:lnTo>
                      <a:pt x="166" y="363"/>
                    </a:lnTo>
                    <a:lnTo>
                      <a:pt x="195" y="295"/>
                    </a:lnTo>
                    <a:lnTo>
                      <a:pt x="212" y="318"/>
                    </a:lnTo>
                    <a:lnTo>
                      <a:pt x="241" y="339"/>
                    </a:lnTo>
                    <a:lnTo>
                      <a:pt x="262" y="391"/>
                    </a:lnTo>
                    <a:lnTo>
                      <a:pt x="271" y="429"/>
                    </a:lnTo>
                    <a:lnTo>
                      <a:pt x="291" y="430"/>
                    </a:lnTo>
                    <a:lnTo>
                      <a:pt x="299" y="361"/>
                    </a:lnTo>
                    <a:lnTo>
                      <a:pt x="331" y="346"/>
                    </a:lnTo>
                    <a:lnTo>
                      <a:pt x="357" y="378"/>
                    </a:lnTo>
                    <a:lnTo>
                      <a:pt x="421" y="413"/>
                    </a:lnTo>
                    <a:lnTo>
                      <a:pt x="407" y="339"/>
                    </a:lnTo>
                    <a:lnTo>
                      <a:pt x="372" y="241"/>
                    </a:lnTo>
                    <a:lnTo>
                      <a:pt x="342" y="206"/>
                    </a:lnTo>
                    <a:lnTo>
                      <a:pt x="327" y="167"/>
                    </a:lnTo>
                    <a:lnTo>
                      <a:pt x="395" y="201"/>
                    </a:lnTo>
                    <a:lnTo>
                      <a:pt x="421" y="214"/>
                    </a:lnTo>
                    <a:lnTo>
                      <a:pt x="474" y="186"/>
                    </a:lnTo>
                    <a:lnTo>
                      <a:pt x="466" y="161"/>
                    </a:lnTo>
                    <a:lnTo>
                      <a:pt x="420" y="139"/>
                    </a:lnTo>
                    <a:lnTo>
                      <a:pt x="387" y="91"/>
                    </a:lnTo>
                    <a:lnTo>
                      <a:pt x="387" y="66"/>
                    </a:lnTo>
                    <a:lnTo>
                      <a:pt x="355" y="52"/>
                    </a:lnTo>
                    <a:lnTo>
                      <a:pt x="218" y="21"/>
                    </a:lnTo>
                    <a:lnTo>
                      <a:pt x="17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Freeform 260"/>
              <p:cNvSpPr>
                <a:spLocks/>
              </p:cNvSpPr>
              <p:nvPr/>
            </p:nvSpPr>
            <p:spPr bwMode="auto">
              <a:xfrm>
                <a:off x="7399873" y="6210077"/>
                <a:ext cx="10637" cy="14691"/>
              </a:xfrm>
              <a:custGeom>
                <a:avLst/>
                <a:gdLst>
                  <a:gd name="T0" fmla="*/ 28078641 w 35"/>
                  <a:gd name="T1" fmla="*/ 17138469 h 57"/>
                  <a:gd name="T2" fmla="*/ 28078641 w 35"/>
                  <a:gd name="T3" fmla="*/ 0 h 57"/>
                  <a:gd name="T4" fmla="*/ 0 w 35"/>
                  <a:gd name="T5" fmla="*/ 17138469 h 57"/>
                  <a:gd name="T6" fmla="*/ 28078641 w 35"/>
                  <a:gd name="T7" fmla="*/ 17138469 h 57"/>
                  <a:gd name="T8" fmla="*/ 28078641 w 35"/>
                  <a:gd name="T9" fmla="*/ 17138469 h 57"/>
                  <a:gd name="T10" fmla="*/ 28078641 w 35"/>
                  <a:gd name="T11" fmla="*/ 17138469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57">
                    <a:moveTo>
                      <a:pt x="35" y="55"/>
                    </a:moveTo>
                    <a:lnTo>
                      <a:pt x="35" y="0"/>
                    </a:lnTo>
                    <a:lnTo>
                      <a:pt x="0" y="27"/>
                    </a:lnTo>
                    <a:lnTo>
                      <a:pt x="1" y="57"/>
                    </a:lnTo>
                    <a:lnTo>
                      <a:pt x="35" y="5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Freeform 261"/>
              <p:cNvSpPr>
                <a:spLocks/>
              </p:cNvSpPr>
              <p:nvPr/>
            </p:nvSpPr>
            <p:spPr bwMode="auto">
              <a:xfrm>
                <a:off x="7355554" y="6166003"/>
                <a:ext cx="14773" cy="18744"/>
              </a:xfrm>
              <a:custGeom>
                <a:avLst/>
                <a:gdLst>
                  <a:gd name="T0" fmla="*/ 0 w 52"/>
                  <a:gd name="T1" fmla="*/ 16943806 h 73"/>
                  <a:gd name="T2" fmla="*/ 0 w 52"/>
                  <a:gd name="T3" fmla="*/ 16943806 h 73"/>
                  <a:gd name="T4" fmla="*/ 0 w 52"/>
                  <a:gd name="T5" fmla="*/ 0 h 73"/>
                  <a:gd name="T6" fmla="*/ 0 w 52"/>
                  <a:gd name="T7" fmla="*/ 16943806 h 73"/>
                  <a:gd name="T8" fmla="*/ 0 w 52"/>
                  <a:gd name="T9" fmla="*/ 16943806 h 73"/>
                  <a:gd name="T10" fmla="*/ 0 w 52"/>
                  <a:gd name="T11" fmla="*/ 16943806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73">
                    <a:moveTo>
                      <a:pt x="35" y="73"/>
                    </a:moveTo>
                    <a:lnTo>
                      <a:pt x="52" y="36"/>
                    </a:lnTo>
                    <a:lnTo>
                      <a:pt x="0" y="0"/>
                    </a:lnTo>
                    <a:lnTo>
                      <a:pt x="10" y="38"/>
                    </a:lnTo>
                    <a:lnTo>
                      <a:pt x="35" y="7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Freeform 262"/>
              <p:cNvSpPr>
                <a:spLocks/>
              </p:cNvSpPr>
              <p:nvPr/>
            </p:nvSpPr>
            <p:spPr bwMode="auto">
              <a:xfrm>
                <a:off x="7079595" y="5934486"/>
                <a:ext cx="346277" cy="253301"/>
              </a:xfrm>
              <a:custGeom>
                <a:avLst/>
                <a:gdLst>
                  <a:gd name="T0" fmla="*/ 0 w 1173"/>
                  <a:gd name="T1" fmla="*/ 16362280 h 998"/>
                  <a:gd name="T2" fmla="*/ 0 w 1173"/>
                  <a:gd name="T3" fmla="*/ 16362280 h 998"/>
                  <a:gd name="T4" fmla="*/ 0 w 1173"/>
                  <a:gd name="T5" fmla="*/ 16362280 h 998"/>
                  <a:gd name="T6" fmla="*/ 0 w 1173"/>
                  <a:gd name="T7" fmla="*/ 16362280 h 998"/>
                  <a:gd name="T8" fmla="*/ 0 w 1173"/>
                  <a:gd name="T9" fmla="*/ 16362280 h 998"/>
                  <a:gd name="T10" fmla="*/ 0 w 1173"/>
                  <a:gd name="T11" fmla="*/ 16362280 h 998"/>
                  <a:gd name="T12" fmla="*/ 0 w 1173"/>
                  <a:gd name="T13" fmla="*/ 16362280 h 998"/>
                  <a:gd name="T14" fmla="*/ 0 w 1173"/>
                  <a:gd name="T15" fmla="*/ 16362280 h 998"/>
                  <a:gd name="T16" fmla="*/ 0 w 1173"/>
                  <a:gd name="T17" fmla="*/ 16362280 h 998"/>
                  <a:gd name="T18" fmla="*/ 0 w 1173"/>
                  <a:gd name="T19" fmla="*/ 16362280 h 998"/>
                  <a:gd name="T20" fmla="*/ 0 w 1173"/>
                  <a:gd name="T21" fmla="*/ 16362280 h 998"/>
                  <a:gd name="T22" fmla="*/ 0 w 1173"/>
                  <a:gd name="T23" fmla="*/ 16362280 h 998"/>
                  <a:gd name="T24" fmla="*/ 0 w 1173"/>
                  <a:gd name="T25" fmla="*/ 16362280 h 998"/>
                  <a:gd name="T26" fmla="*/ 0 w 1173"/>
                  <a:gd name="T27" fmla="*/ 16362280 h 998"/>
                  <a:gd name="T28" fmla="*/ 0 w 1173"/>
                  <a:gd name="T29" fmla="*/ 16362280 h 998"/>
                  <a:gd name="T30" fmla="*/ 0 w 1173"/>
                  <a:gd name="T31" fmla="*/ 16362280 h 998"/>
                  <a:gd name="T32" fmla="*/ 0 w 1173"/>
                  <a:gd name="T33" fmla="*/ 16362280 h 998"/>
                  <a:gd name="T34" fmla="*/ 0 w 1173"/>
                  <a:gd name="T35" fmla="*/ 16362280 h 998"/>
                  <a:gd name="T36" fmla="*/ 0 w 1173"/>
                  <a:gd name="T37" fmla="*/ 16362280 h 998"/>
                  <a:gd name="T38" fmla="*/ 0 w 1173"/>
                  <a:gd name="T39" fmla="*/ 16362280 h 998"/>
                  <a:gd name="T40" fmla="*/ 0 w 1173"/>
                  <a:gd name="T41" fmla="*/ 16362280 h 998"/>
                  <a:gd name="T42" fmla="*/ 0 w 1173"/>
                  <a:gd name="T43" fmla="*/ 16362280 h 998"/>
                  <a:gd name="T44" fmla="*/ 0 w 1173"/>
                  <a:gd name="T45" fmla="*/ 16362280 h 998"/>
                  <a:gd name="T46" fmla="*/ 0 w 1173"/>
                  <a:gd name="T47" fmla="*/ 16362280 h 998"/>
                  <a:gd name="T48" fmla="*/ 0 w 1173"/>
                  <a:gd name="T49" fmla="*/ 16362280 h 998"/>
                  <a:gd name="T50" fmla="*/ 0 w 1173"/>
                  <a:gd name="T51" fmla="*/ 16362280 h 998"/>
                  <a:gd name="T52" fmla="*/ 0 w 1173"/>
                  <a:gd name="T53" fmla="*/ 16362280 h 998"/>
                  <a:gd name="T54" fmla="*/ 0 w 1173"/>
                  <a:gd name="T55" fmla="*/ 16362280 h 998"/>
                  <a:gd name="T56" fmla="*/ 0 w 1173"/>
                  <a:gd name="T57" fmla="*/ 16362280 h 998"/>
                  <a:gd name="T58" fmla="*/ 0 w 1173"/>
                  <a:gd name="T59" fmla="*/ 16362280 h 998"/>
                  <a:gd name="T60" fmla="*/ 0 w 1173"/>
                  <a:gd name="T61" fmla="*/ 16362280 h 998"/>
                  <a:gd name="T62" fmla="*/ 0 w 1173"/>
                  <a:gd name="T63" fmla="*/ 16362280 h 998"/>
                  <a:gd name="T64" fmla="*/ 0 w 1173"/>
                  <a:gd name="T65" fmla="*/ 16362280 h 998"/>
                  <a:gd name="T66" fmla="*/ 0 w 1173"/>
                  <a:gd name="T67" fmla="*/ 16362280 h 998"/>
                  <a:gd name="T68" fmla="*/ 0 w 1173"/>
                  <a:gd name="T69" fmla="*/ 16362280 h 998"/>
                  <a:gd name="T70" fmla="*/ 0 w 1173"/>
                  <a:gd name="T71" fmla="*/ 16362280 h 998"/>
                  <a:gd name="T72" fmla="*/ 0 w 1173"/>
                  <a:gd name="T73" fmla="*/ 16362280 h 998"/>
                  <a:gd name="T74" fmla="*/ 0 w 1173"/>
                  <a:gd name="T75" fmla="*/ 16362280 h 998"/>
                  <a:gd name="T76" fmla="*/ 0 w 1173"/>
                  <a:gd name="T77" fmla="*/ 16362280 h 998"/>
                  <a:gd name="T78" fmla="*/ 0 w 1173"/>
                  <a:gd name="T79" fmla="*/ 16362280 h 998"/>
                  <a:gd name="T80" fmla="*/ 0 w 1173"/>
                  <a:gd name="T81" fmla="*/ 16362280 h 998"/>
                  <a:gd name="T82" fmla="*/ 0 w 1173"/>
                  <a:gd name="T83" fmla="*/ 16362280 h 998"/>
                  <a:gd name="T84" fmla="*/ 0 w 1173"/>
                  <a:gd name="T85" fmla="*/ 16362280 h 998"/>
                  <a:gd name="T86" fmla="*/ 0 w 1173"/>
                  <a:gd name="T87" fmla="*/ 16362280 h 998"/>
                  <a:gd name="T88" fmla="*/ 0 w 1173"/>
                  <a:gd name="T89" fmla="*/ 16362280 h 998"/>
                  <a:gd name="T90" fmla="*/ 0 w 1173"/>
                  <a:gd name="T91" fmla="*/ 16362280 h 9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173" h="998">
                    <a:moveTo>
                      <a:pt x="1135" y="205"/>
                    </a:moveTo>
                    <a:lnTo>
                      <a:pt x="1142" y="105"/>
                    </a:lnTo>
                    <a:lnTo>
                      <a:pt x="1173" y="74"/>
                    </a:lnTo>
                    <a:lnTo>
                      <a:pt x="1172" y="39"/>
                    </a:lnTo>
                    <a:lnTo>
                      <a:pt x="1126" y="0"/>
                    </a:lnTo>
                    <a:lnTo>
                      <a:pt x="1086" y="7"/>
                    </a:lnTo>
                    <a:lnTo>
                      <a:pt x="1090" y="73"/>
                    </a:lnTo>
                    <a:lnTo>
                      <a:pt x="1047" y="114"/>
                    </a:lnTo>
                    <a:lnTo>
                      <a:pt x="981" y="137"/>
                    </a:lnTo>
                    <a:lnTo>
                      <a:pt x="852" y="109"/>
                    </a:lnTo>
                    <a:lnTo>
                      <a:pt x="817" y="86"/>
                    </a:lnTo>
                    <a:lnTo>
                      <a:pt x="778" y="88"/>
                    </a:lnTo>
                    <a:lnTo>
                      <a:pt x="675" y="133"/>
                    </a:lnTo>
                    <a:lnTo>
                      <a:pt x="596" y="138"/>
                    </a:lnTo>
                    <a:lnTo>
                      <a:pt x="540" y="154"/>
                    </a:lnTo>
                    <a:lnTo>
                      <a:pt x="497" y="160"/>
                    </a:lnTo>
                    <a:lnTo>
                      <a:pt x="428" y="215"/>
                    </a:lnTo>
                    <a:lnTo>
                      <a:pt x="358" y="220"/>
                    </a:lnTo>
                    <a:lnTo>
                      <a:pt x="298" y="248"/>
                    </a:lnTo>
                    <a:lnTo>
                      <a:pt x="261" y="283"/>
                    </a:lnTo>
                    <a:lnTo>
                      <a:pt x="139" y="306"/>
                    </a:lnTo>
                    <a:lnTo>
                      <a:pt x="150" y="382"/>
                    </a:lnTo>
                    <a:lnTo>
                      <a:pt x="109" y="424"/>
                    </a:lnTo>
                    <a:lnTo>
                      <a:pt x="82" y="480"/>
                    </a:lnTo>
                    <a:lnTo>
                      <a:pt x="49" y="506"/>
                    </a:lnTo>
                    <a:lnTo>
                      <a:pt x="40" y="543"/>
                    </a:lnTo>
                    <a:lnTo>
                      <a:pt x="0" y="587"/>
                    </a:lnTo>
                    <a:lnTo>
                      <a:pt x="23" y="646"/>
                    </a:lnTo>
                    <a:lnTo>
                      <a:pt x="60" y="668"/>
                    </a:lnTo>
                    <a:lnTo>
                      <a:pt x="120" y="748"/>
                    </a:lnTo>
                    <a:lnTo>
                      <a:pt x="126" y="716"/>
                    </a:lnTo>
                    <a:lnTo>
                      <a:pt x="181" y="734"/>
                    </a:lnTo>
                    <a:lnTo>
                      <a:pt x="195" y="762"/>
                    </a:lnTo>
                    <a:lnTo>
                      <a:pt x="122" y="767"/>
                    </a:lnTo>
                    <a:lnTo>
                      <a:pt x="173" y="826"/>
                    </a:lnTo>
                    <a:lnTo>
                      <a:pt x="212" y="889"/>
                    </a:lnTo>
                    <a:lnTo>
                      <a:pt x="304" y="882"/>
                    </a:lnTo>
                    <a:lnTo>
                      <a:pt x="367" y="869"/>
                    </a:lnTo>
                    <a:lnTo>
                      <a:pt x="411" y="874"/>
                    </a:lnTo>
                    <a:lnTo>
                      <a:pt x="456" y="865"/>
                    </a:lnTo>
                    <a:lnTo>
                      <a:pt x="493" y="874"/>
                    </a:lnTo>
                    <a:lnTo>
                      <a:pt x="512" y="855"/>
                    </a:lnTo>
                    <a:lnTo>
                      <a:pt x="567" y="894"/>
                    </a:lnTo>
                    <a:lnTo>
                      <a:pt x="609" y="896"/>
                    </a:lnTo>
                    <a:lnTo>
                      <a:pt x="605" y="924"/>
                    </a:lnTo>
                    <a:lnTo>
                      <a:pt x="570" y="937"/>
                    </a:lnTo>
                    <a:lnTo>
                      <a:pt x="602" y="951"/>
                    </a:lnTo>
                    <a:lnTo>
                      <a:pt x="702" y="933"/>
                    </a:lnTo>
                    <a:lnTo>
                      <a:pt x="745" y="972"/>
                    </a:lnTo>
                    <a:lnTo>
                      <a:pt x="797" y="998"/>
                    </a:lnTo>
                    <a:lnTo>
                      <a:pt x="778" y="873"/>
                    </a:lnTo>
                    <a:lnTo>
                      <a:pt x="701" y="842"/>
                    </a:lnTo>
                    <a:lnTo>
                      <a:pt x="626" y="783"/>
                    </a:lnTo>
                    <a:lnTo>
                      <a:pt x="533" y="767"/>
                    </a:lnTo>
                    <a:lnTo>
                      <a:pt x="473" y="732"/>
                    </a:lnTo>
                    <a:lnTo>
                      <a:pt x="555" y="707"/>
                    </a:lnTo>
                    <a:lnTo>
                      <a:pt x="532" y="664"/>
                    </a:lnTo>
                    <a:lnTo>
                      <a:pt x="537" y="634"/>
                    </a:lnTo>
                    <a:lnTo>
                      <a:pt x="570" y="637"/>
                    </a:lnTo>
                    <a:lnTo>
                      <a:pt x="583" y="677"/>
                    </a:lnTo>
                    <a:lnTo>
                      <a:pt x="615" y="668"/>
                    </a:lnTo>
                    <a:lnTo>
                      <a:pt x="583" y="610"/>
                    </a:lnTo>
                    <a:lnTo>
                      <a:pt x="516" y="562"/>
                    </a:lnTo>
                    <a:lnTo>
                      <a:pt x="497" y="514"/>
                    </a:lnTo>
                    <a:lnTo>
                      <a:pt x="469" y="492"/>
                    </a:lnTo>
                    <a:lnTo>
                      <a:pt x="456" y="406"/>
                    </a:lnTo>
                    <a:lnTo>
                      <a:pt x="460" y="359"/>
                    </a:lnTo>
                    <a:lnTo>
                      <a:pt x="507" y="339"/>
                    </a:lnTo>
                    <a:lnTo>
                      <a:pt x="497" y="362"/>
                    </a:lnTo>
                    <a:lnTo>
                      <a:pt x="587" y="417"/>
                    </a:lnTo>
                    <a:lnTo>
                      <a:pt x="610" y="456"/>
                    </a:lnTo>
                    <a:lnTo>
                      <a:pt x="649" y="486"/>
                    </a:lnTo>
                    <a:lnTo>
                      <a:pt x="668" y="471"/>
                    </a:lnTo>
                    <a:lnTo>
                      <a:pt x="622" y="416"/>
                    </a:lnTo>
                    <a:lnTo>
                      <a:pt x="671" y="420"/>
                    </a:lnTo>
                    <a:lnTo>
                      <a:pt x="726" y="472"/>
                    </a:lnTo>
                    <a:lnTo>
                      <a:pt x="718" y="433"/>
                    </a:lnTo>
                    <a:lnTo>
                      <a:pt x="675" y="409"/>
                    </a:lnTo>
                    <a:lnTo>
                      <a:pt x="688" y="381"/>
                    </a:lnTo>
                    <a:lnTo>
                      <a:pt x="744" y="386"/>
                    </a:lnTo>
                    <a:lnTo>
                      <a:pt x="787" y="412"/>
                    </a:lnTo>
                    <a:lnTo>
                      <a:pt x="736" y="365"/>
                    </a:lnTo>
                    <a:lnTo>
                      <a:pt x="683" y="351"/>
                    </a:lnTo>
                    <a:lnTo>
                      <a:pt x="653" y="329"/>
                    </a:lnTo>
                    <a:lnTo>
                      <a:pt x="701" y="291"/>
                    </a:lnTo>
                    <a:lnTo>
                      <a:pt x="757" y="275"/>
                    </a:lnTo>
                    <a:lnTo>
                      <a:pt x="788" y="236"/>
                    </a:lnTo>
                    <a:lnTo>
                      <a:pt x="827" y="246"/>
                    </a:lnTo>
                    <a:lnTo>
                      <a:pt x="901" y="212"/>
                    </a:lnTo>
                    <a:lnTo>
                      <a:pt x="1072" y="232"/>
                    </a:lnTo>
                    <a:lnTo>
                      <a:pt x="1105" y="254"/>
                    </a:lnTo>
                    <a:lnTo>
                      <a:pt x="1135" y="20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Freeform 263"/>
              <p:cNvSpPr>
                <a:spLocks/>
              </p:cNvSpPr>
              <p:nvPr/>
            </p:nvSpPr>
            <p:spPr bwMode="auto">
              <a:xfrm>
                <a:off x="6977958" y="5147225"/>
                <a:ext cx="140047" cy="84603"/>
              </a:xfrm>
              <a:custGeom>
                <a:avLst/>
                <a:gdLst>
                  <a:gd name="T0" fmla="*/ 26146953 w 472"/>
                  <a:gd name="T1" fmla="*/ 0 h 336"/>
                  <a:gd name="T2" fmla="*/ 26146953 w 472"/>
                  <a:gd name="T3" fmla="*/ 0 h 336"/>
                  <a:gd name="T4" fmla="*/ 26146953 w 472"/>
                  <a:gd name="T5" fmla="*/ 0 h 336"/>
                  <a:gd name="T6" fmla="*/ 26146953 w 472"/>
                  <a:gd name="T7" fmla="*/ 0 h 336"/>
                  <a:gd name="T8" fmla="*/ 26146953 w 472"/>
                  <a:gd name="T9" fmla="*/ 0 h 336"/>
                  <a:gd name="T10" fmla="*/ 26146953 w 472"/>
                  <a:gd name="T11" fmla="*/ 0 h 336"/>
                  <a:gd name="T12" fmla="*/ 26146953 w 472"/>
                  <a:gd name="T13" fmla="*/ 0 h 336"/>
                  <a:gd name="T14" fmla="*/ 26146953 w 472"/>
                  <a:gd name="T15" fmla="*/ 0 h 336"/>
                  <a:gd name="T16" fmla="*/ 26146953 w 472"/>
                  <a:gd name="T17" fmla="*/ 0 h 336"/>
                  <a:gd name="T18" fmla="*/ 26146953 w 472"/>
                  <a:gd name="T19" fmla="*/ 0 h 336"/>
                  <a:gd name="T20" fmla="*/ 26146953 w 472"/>
                  <a:gd name="T21" fmla="*/ 0 h 336"/>
                  <a:gd name="T22" fmla="*/ 26146953 w 472"/>
                  <a:gd name="T23" fmla="*/ 0 h 336"/>
                  <a:gd name="T24" fmla="*/ 26146953 w 472"/>
                  <a:gd name="T25" fmla="*/ 0 h 336"/>
                  <a:gd name="T26" fmla="*/ 26146953 w 472"/>
                  <a:gd name="T27" fmla="*/ 0 h 336"/>
                  <a:gd name="T28" fmla="*/ 26146953 w 472"/>
                  <a:gd name="T29" fmla="*/ 0 h 336"/>
                  <a:gd name="T30" fmla="*/ 26146953 w 472"/>
                  <a:gd name="T31" fmla="*/ 0 h 336"/>
                  <a:gd name="T32" fmla="*/ 26146953 w 472"/>
                  <a:gd name="T33" fmla="*/ 0 h 336"/>
                  <a:gd name="T34" fmla="*/ 26146953 w 472"/>
                  <a:gd name="T35" fmla="*/ 0 h 336"/>
                  <a:gd name="T36" fmla="*/ 26146953 w 472"/>
                  <a:gd name="T37" fmla="*/ 0 h 336"/>
                  <a:gd name="T38" fmla="*/ 26146953 w 472"/>
                  <a:gd name="T39" fmla="*/ 0 h 336"/>
                  <a:gd name="T40" fmla="*/ 0 w 472"/>
                  <a:gd name="T41" fmla="*/ 0 h 336"/>
                  <a:gd name="T42" fmla="*/ 26146953 w 472"/>
                  <a:gd name="T43" fmla="*/ 0 h 336"/>
                  <a:gd name="T44" fmla="*/ 26146953 w 472"/>
                  <a:gd name="T45" fmla="*/ 0 h 336"/>
                  <a:gd name="T46" fmla="*/ 26146953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" name="Freeform 264"/>
              <p:cNvSpPr>
                <a:spLocks/>
              </p:cNvSpPr>
              <p:nvPr/>
            </p:nvSpPr>
            <p:spPr bwMode="auto">
              <a:xfrm>
                <a:off x="6977958" y="5147225"/>
                <a:ext cx="140047" cy="84603"/>
              </a:xfrm>
              <a:custGeom>
                <a:avLst/>
                <a:gdLst>
                  <a:gd name="T0" fmla="*/ 26146953 w 472"/>
                  <a:gd name="T1" fmla="*/ 0 h 336"/>
                  <a:gd name="T2" fmla="*/ 26146953 w 472"/>
                  <a:gd name="T3" fmla="*/ 0 h 336"/>
                  <a:gd name="T4" fmla="*/ 26146953 w 472"/>
                  <a:gd name="T5" fmla="*/ 0 h 336"/>
                  <a:gd name="T6" fmla="*/ 26146953 w 472"/>
                  <a:gd name="T7" fmla="*/ 0 h 336"/>
                  <a:gd name="T8" fmla="*/ 26146953 w 472"/>
                  <a:gd name="T9" fmla="*/ 0 h 336"/>
                  <a:gd name="T10" fmla="*/ 26146953 w 472"/>
                  <a:gd name="T11" fmla="*/ 0 h 336"/>
                  <a:gd name="T12" fmla="*/ 26146953 w 472"/>
                  <a:gd name="T13" fmla="*/ 0 h 336"/>
                  <a:gd name="T14" fmla="*/ 26146953 w 472"/>
                  <a:gd name="T15" fmla="*/ 0 h 336"/>
                  <a:gd name="T16" fmla="*/ 26146953 w 472"/>
                  <a:gd name="T17" fmla="*/ 0 h 336"/>
                  <a:gd name="T18" fmla="*/ 26146953 w 472"/>
                  <a:gd name="T19" fmla="*/ 0 h 336"/>
                  <a:gd name="T20" fmla="*/ 26146953 w 472"/>
                  <a:gd name="T21" fmla="*/ 0 h 336"/>
                  <a:gd name="T22" fmla="*/ 26146953 w 472"/>
                  <a:gd name="T23" fmla="*/ 0 h 336"/>
                  <a:gd name="T24" fmla="*/ 26146953 w 472"/>
                  <a:gd name="T25" fmla="*/ 0 h 336"/>
                  <a:gd name="T26" fmla="*/ 26146953 w 472"/>
                  <a:gd name="T27" fmla="*/ 0 h 336"/>
                  <a:gd name="T28" fmla="*/ 26146953 w 472"/>
                  <a:gd name="T29" fmla="*/ 0 h 336"/>
                  <a:gd name="T30" fmla="*/ 26146953 w 472"/>
                  <a:gd name="T31" fmla="*/ 0 h 336"/>
                  <a:gd name="T32" fmla="*/ 26146953 w 472"/>
                  <a:gd name="T33" fmla="*/ 0 h 336"/>
                  <a:gd name="T34" fmla="*/ 26146953 w 472"/>
                  <a:gd name="T35" fmla="*/ 0 h 336"/>
                  <a:gd name="T36" fmla="*/ 26146953 w 472"/>
                  <a:gd name="T37" fmla="*/ 0 h 336"/>
                  <a:gd name="T38" fmla="*/ 26146953 w 472"/>
                  <a:gd name="T39" fmla="*/ 0 h 336"/>
                  <a:gd name="T40" fmla="*/ 0 w 472"/>
                  <a:gd name="T41" fmla="*/ 0 h 336"/>
                  <a:gd name="T42" fmla="*/ 26146953 w 472"/>
                  <a:gd name="T43" fmla="*/ 0 h 336"/>
                  <a:gd name="T44" fmla="*/ 26146953 w 472"/>
                  <a:gd name="T45" fmla="*/ 0 h 336"/>
                  <a:gd name="T46" fmla="*/ 26146953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Freeform 265"/>
              <p:cNvSpPr>
                <a:spLocks/>
              </p:cNvSpPr>
              <p:nvPr/>
            </p:nvSpPr>
            <p:spPr bwMode="auto">
              <a:xfrm>
                <a:off x="7149324" y="4161377"/>
                <a:ext cx="1077833" cy="1542605"/>
              </a:xfrm>
              <a:custGeom>
                <a:avLst/>
                <a:gdLst>
                  <a:gd name="T0" fmla="*/ 25853806 w 3647"/>
                  <a:gd name="T1" fmla="*/ 16243468 h 6088"/>
                  <a:gd name="T2" fmla="*/ 25853806 w 3647"/>
                  <a:gd name="T3" fmla="*/ 16243468 h 6088"/>
                  <a:gd name="T4" fmla="*/ 25853806 w 3647"/>
                  <a:gd name="T5" fmla="*/ 16243468 h 6088"/>
                  <a:gd name="T6" fmla="*/ 25853806 w 3647"/>
                  <a:gd name="T7" fmla="*/ 16243468 h 6088"/>
                  <a:gd name="T8" fmla="*/ 25853806 w 3647"/>
                  <a:gd name="T9" fmla="*/ 16243468 h 6088"/>
                  <a:gd name="T10" fmla="*/ 25853806 w 3647"/>
                  <a:gd name="T11" fmla="*/ 16243468 h 6088"/>
                  <a:gd name="T12" fmla="*/ 25853806 w 3647"/>
                  <a:gd name="T13" fmla="*/ 16243468 h 6088"/>
                  <a:gd name="T14" fmla="*/ 25853806 w 3647"/>
                  <a:gd name="T15" fmla="*/ 16243468 h 6088"/>
                  <a:gd name="T16" fmla="*/ 25853806 w 3647"/>
                  <a:gd name="T17" fmla="*/ 16243468 h 6088"/>
                  <a:gd name="T18" fmla="*/ 25853806 w 3647"/>
                  <a:gd name="T19" fmla="*/ 16243468 h 6088"/>
                  <a:gd name="T20" fmla="*/ 25853806 w 3647"/>
                  <a:gd name="T21" fmla="*/ 16243468 h 6088"/>
                  <a:gd name="T22" fmla="*/ 25853806 w 3647"/>
                  <a:gd name="T23" fmla="*/ 16243468 h 6088"/>
                  <a:gd name="T24" fmla="*/ 25853806 w 3647"/>
                  <a:gd name="T25" fmla="*/ 16243468 h 6088"/>
                  <a:gd name="T26" fmla="*/ 25853806 w 3647"/>
                  <a:gd name="T27" fmla="*/ 16243468 h 6088"/>
                  <a:gd name="T28" fmla="*/ 25853806 w 3647"/>
                  <a:gd name="T29" fmla="*/ 16243468 h 6088"/>
                  <a:gd name="T30" fmla="*/ 25853806 w 3647"/>
                  <a:gd name="T31" fmla="*/ 16243468 h 6088"/>
                  <a:gd name="T32" fmla="*/ 25853806 w 3647"/>
                  <a:gd name="T33" fmla="*/ 16243468 h 6088"/>
                  <a:gd name="T34" fmla="*/ 25853806 w 3647"/>
                  <a:gd name="T35" fmla="*/ 16243468 h 6088"/>
                  <a:gd name="T36" fmla="*/ 25853806 w 3647"/>
                  <a:gd name="T37" fmla="*/ 16243468 h 6088"/>
                  <a:gd name="T38" fmla="*/ 25853806 w 3647"/>
                  <a:gd name="T39" fmla="*/ 16243468 h 6088"/>
                  <a:gd name="T40" fmla="*/ 25853806 w 3647"/>
                  <a:gd name="T41" fmla="*/ 16243468 h 6088"/>
                  <a:gd name="T42" fmla="*/ 25853806 w 3647"/>
                  <a:gd name="T43" fmla="*/ 16243468 h 6088"/>
                  <a:gd name="T44" fmla="*/ 25853806 w 3647"/>
                  <a:gd name="T45" fmla="*/ 16243468 h 6088"/>
                  <a:gd name="T46" fmla="*/ 25853806 w 3647"/>
                  <a:gd name="T47" fmla="*/ 16243468 h 6088"/>
                  <a:gd name="T48" fmla="*/ 25853806 w 3647"/>
                  <a:gd name="T49" fmla="*/ 16243468 h 6088"/>
                  <a:gd name="T50" fmla="*/ 25853806 w 3647"/>
                  <a:gd name="T51" fmla="*/ 16243468 h 6088"/>
                  <a:gd name="T52" fmla="*/ 25853806 w 3647"/>
                  <a:gd name="T53" fmla="*/ 16243468 h 6088"/>
                  <a:gd name="T54" fmla="*/ 25853806 w 3647"/>
                  <a:gd name="T55" fmla="*/ 16243468 h 6088"/>
                  <a:gd name="T56" fmla="*/ 25853806 w 3647"/>
                  <a:gd name="T57" fmla="*/ 16243468 h 6088"/>
                  <a:gd name="T58" fmla="*/ 25853806 w 3647"/>
                  <a:gd name="T59" fmla="*/ 16243468 h 6088"/>
                  <a:gd name="T60" fmla="*/ 25853806 w 3647"/>
                  <a:gd name="T61" fmla="*/ 16243468 h 6088"/>
                  <a:gd name="T62" fmla="*/ 25853806 w 3647"/>
                  <a:gd name="T63" fmla="*/ 32551297 h 6088"/>
                  <a:gd name="T64" fmla="*/ 25853806 w 3647"/>
                  <a:gd name="T65" fmla="*/ 32551297 h 6088"/>
                  <a:gd name="T66" fmla="*/ 25853806 w 3647"/>
                  <a:gd name="T67" fmla="*/ 32551297 h 6088"/>
                  <a:gd name="T68" fmla="*/ 25853806 w 3647"/>
                  <a:gd name="T69" fmla="*/ 32551297 h 6088"/>
                  <a:gd name="T70" fmla="*/ 25853806 w 3647"/>
                  <a:gd name="T71" fmla="*/ 32551297 h 6088"/>
                  <a:gd name="T72" fmla="*/ 25853806 w 3647"/>
                  <a:gd name="T73" fmla="*/ 32551297 h 6088"/>
                  <a:gd name="T74" fmla="*/ 25853806 w 3647"/>
                  <a:gd name="T75" fmla="*/ 32551297 h 6088"/>
                  <a:gd name="T76" fmla="*/ 25853806 w 3647"/>
                  <a:gd name="T77" fmla="*/ 32551297 h 6088"/>
                  <a:gd name="T78" fmla="*/ 25853806 w 3647"/>
                  <a:gd name="T79" fmla="*/ 48794765 h 6088"/>
                  <a:gd name="T80" fmla="*/ 25853806 w 3647"/>
                  <a:gd name="T81" fmla="*/ 48794765 h 6088"/>
                  <a:gd name="T82" fmla="*/ 25853806 w 3647"/>
                  <a:gd name="T83" fmla="*/ 48794765 h 6088"/>
                  <a:gd name="T84" fmla="*/ 51620132 w 3647"/>
                  <a:gd name="T85" fmla="*/ 48794765 h 6088"/>
                  <a:gd name="T86" fmla="*/ 51620132 w 3647"/>
                  <a:gd name="T87" fmla="*/ 48794765 h 6088"/>
                  <a:gd name="T88" fmla="*/ 51620132 w 3647"/>
                  <a:gd name="T89" fmla="*/ 48794765 h 6088"/>
                  <a:gd name="T90" fmla="*/ 51620132 w 3647"/>
                  <a:gd name="T91" fmla="*/ 48794765 h 6088"/>
                  <a:gd name="T92" fmla="*/ 51620132 w 3647"/>
                  <a:gd name="T93" fmla="*/ 48794765 h 6088"/>
                  <a:gd name="T94" fmla="*/ 51620132 w 3647"/>
                  <a:gd name="T95" fmla="*/ 48794765 h 6088"/>
                  <a:gd name="T96" fmla="*/ 51620132 w 3647"/>
                  <a:gd name="T97" fmla="*/ 48794765 h 6088"/>
                  <a:gd name="T98" fmla="*/ 51620132 w 3647"/>
                  <a:gd name="T99" fmla="*/ 48794765 h 6088"/>
                  <a:gd name="T100" fmla="*/ 51620132 w 3647"/>
                  <a:gd name="T101" fmla="*/ 48794765 h 6088"/>
                  <a:gd name="T102" fmla="*/ 51620132 w 3647"/>
                  <a:gd name="T103" fmla="*/ 48794765 h 6088"/>
                  <a:gd name="T104" fmla="*/ 51620132 w 3647"/>
                  <a:gd name="T105" fmla="*/ 48794765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Freeform 266"/>
              <p:cNvSpPr>
                <a:spLocks/>
              </p:cNvSpPr>
              <p:nvPr/>
            </p:nvSpPr>
            <p:spPr bwMode="auto">
              <a:xfrm>
                <a:off x="7149324" y="4161377"/>
                <a:ext cx="1077833" cy="1542605"/>
              </a:xfrm>
              <a:custGeom>
                <a:avLst/>
                <a:gdLst>
                  <a:gd name="T0" fmla="*/ 25853806 w 3647"/>
                  <a:gd name="T1" fmla="*/ 16243468 h 6088"/>
                  <a:gd name="T2" fmla="*/ 25853806 w 3647"/>
                  <a:gd name="T3" fmla="*/ 16243468 h 6088"/>
                  <a:gd name="T4" fmla="*/ 25853806 w 3647"/>
                  <a:gd name="T5" fmla="*/ 16243468 h 6088"/>
                  <a:gd name="T6" fmla="*/ 25853806 w 3647"/>
                  <a:gd name="T7" fmla="*/ 16243468 h 6088"/>
                  <a:gd name="T8" fmla="*/ 25853806 w 3647"/>
                  <a:gd name="T9" fmla="*/ 16243468 h 6088"/>
                  <a:gd name="T10" fmla="*/ 25853806 w 3647"/>
                  <a:gd name="T11" fmla="*/ 16243468 h 6088"/>
                  <a:gd name="T12" fmla="*/ 25853806 w 3647"/>
                  <a:gd name="T13" fmla="*/ 16243468 h 6088"/>
                  <a:gd name="T14" fmla="*/ 25853806 w 3647"/>
                  <a:gd name="T15" fmla="*/ 16243468 h 6088"/>
                  <a:gd name="T16" fmla="*/ 25853806 w 3647"/>
                  <a:gd name="T17" fmla="*/ 16243468 h 6088"/>
                  <a:gd name="T18" fmla="*/ 25853806 w 3647"/>
                  <a:gd name="T19" fmla="*/ 16243468 h 6088"/>
                  <a:gd name="T20" fmla="*/ 25853806 w 3647"/>
                  <a:gd name="T21" fmla="*/ 16243468 h 6088"/>
                  <a:gd name="T22" fmla="*/ 25853806 w 3647"/>
                  <a:gd name="T23" fmla="*/ 16243468 h 6088"/>
                  <a:gd name="T24" fmla="*/ 25853806 w 3647"/>
                  <a:gd name="T25" fmla="*/ 16243468 h 6088"/>
                  <a:gd name="T26" fmla="*/ 25853806 w 3647"/>
                  <a:gd name="T27" fmla="*/ 16243468 h 6088"/>
                  <a:gd name="T28" fmla="*/ 25853806 w 3647"/>
                  <a:gd name="T29" fmla="*/ 16243468 h 6088"/>
                  <a:gd name="T30" fmla="*/ 25853806 w 3647"/>
                  <a:gd name="T31" fmla="*/ 16243468 h 6088"/>
                  <a:gd name="T32" fmla="*/ 25853806 w 3647"/>
                  <a:gd name="T33" fmla="*/ 16243468 h 6088"/>
                  <a:gd name="T34" fmla="*/ 25853806 w 3647"/>
                  <a:gd name="T35" fmla="*/ 16243468 h 6088"/>
                  <a:gd name="T36" fmla="*/ 25853806 w 3647"/>
                  <a:gd name="T37" fmla="*/ 16243468 h 6088"/>
                  <a:gd name="T38" fmla="*/ 25853806 w 3647"/>
                  <a:gd name="T39" fmla="*/ 16243468 h 6088"/>
                  <a:gd name="T40" fmla="*/ 25853806 w 3647"/>
                  <a:gd name="T41" fmla="*/ 16243468 h 6088"/>
                  <a:gd name="T42" fmla="*/ 25853806 w 3647"/>
                  <a:gd name="T43" fmla="*/ 16243468 h 6088"/>
                  <a:gd name="T44" fmla="*/ 25853806 w 3647"/>
                  <a:gd name="T45" fmla="*/ 16243468 h 6088"/>
                  <a:gd name="T46" fmla="*/ 25853806 w 3647"/>
                  <a:gd name="T47" fmla="*/ 16243468 h 6088"/>
                  <a:gd name="T48" fmla="*/ 25853806 w 3647"/>
                  <a:gd name="T49" fmla="*/ 16243468 h 6088"/>
                  <a:gd name="T50" fmla="*/ 25853806 w 3647"/>
                  <a:gd name="T51" fmla="*/ 16243468 h 6088"/>
                  <a:gd name="T52" fmla="*/ 25853806 w 3647"/>
                  <a:gd name="T53" fmla="*/ 16243468 h 6088"/>
                  <a:gd name="T54" fmla="*/ 25853806 w 3647"/>
                  <a:gd name="T55" fmla="*/ 16243468 h 6088"/>
                  <a:gd name="T56" fmla="*/ 25853806 w 3647"/>
                  <a:gd name="T57" fmla="*/ 16243468 h 6088"/>
                  <a:gd name="T58" fmla="*/ 25853806 w 3647"/>
                  <a:gd name="T59" fmla="*/ 16243468 h 6088"/>
                  <a:gd name="T60" fmla="*/ 25853806 w 3647"/>
                  <a:gd name="T61" fmla="*/ 16243468 h 6088"/>
                  <a:gd name="T62" fmla="*/ 25853806 w 3647"/>
                  <a:gd name="T63" fmla="*/ 32551297 h 6088"/>
                  <a:gd name="T64" fmla="*/ 25853806 w 3647"/>
                  <a:gd name="T65" fmla="*/ 32551297 h 6088"/>
                  <a:gd name="T66" fmla="*/ 25853806 w 3647"/>
                  <a:gd name="T67" fmla="*/ 32551297 h 6088"/>
                  <a:gd name="T68" fmla="*/ 25853806 w 3647"/>
                  <a:gd name="T69" fmla="*/ 32551297 h 6088"/>
                  <a:gd name="T70" fmla="*/ 25853806 w 3647"/>
                  <a:gd name="T71" fmla="*/ 32551297 h 6088"/>
                  <a:gd name="T72" fmla="*/ 25853806 w 3647"/>
                  <a:gd name="T73" fmla="*/ 32551297 h 6088"/>
                  <a:gd name="T74" fmla="*/ 25853806 w 3647"/>
                  <a:gd name="T75" fmla="*/ 32551297 h 6088"/>
                  <a:gd name="T76" fmla="*/ 25853806 w 3647"/>
                  <a:gd name="T77" fmla="*/ 32551297 h 6088"/>
                  <a:gd name="T78" fmla="*/ 25853806 w 3647"/>
                  <a:gd name="T79" fmla="*/ 48794765 h 6088"/>
                  <a:gd name="T80" fmla="*/ 25853806 w 3647"/>
                  <a:gd name="T81" fmla="*/ 48794765 h 6088"/>
                  <a:gd name="T82" fmla="*/ 25853806 w 3647"/>
                  <a:gd name="T83" fmla="*/ 48794765 h 6088"/>
                  <a:gd name="T84" fmla="*/ 51620132 w 3647"/>
                  <a:gd name="T85" fmla="*/ 48794765 h 6088"/>
                  <a:gd name="T86" fmla="*/ 51620132 w 3647"/>
                  <a:gd name="T87" fmla="*/ 48794765 h 6088"/>
                  <a:gd name="T88" fmla="*/ 51620132 w 3647"/>
                  <a:gd name="T89" fmla="*/ 48794765 h 6088"/>
                  <a:gd name="T90" fmla="*/ 51620132 w 3647"/>
                  <a:gd name="T91" fmla="*/ 48794765 h 6088"/>
                  <a:gd name="T92" fmla="*/ 51620132 w 3647"/>
                  <a:gd name="T93" fmla="*/ 48794765 h 6088"/>
                  <a:gd name="T94" fmla="*/ 51620132 w 3647"/>
                  <a:gd name="T95" fmla="*/ 48794765 h 6088"/>
                  <a:gd name="T96" fmla="*/ 51620132 w 3647"/>
                  <a:gd name="T97" fmla="*/ 48794765 h 6088"/>
                  <a:gd name="T98" fmla="*/ 51620132 w 3647"/>
                  <a:gd name="T99" fmla="*/ 48794765 h 6088"/>
                  <a:gd name="T100" fmla="*/ 51620132 w 3647"/>
                  <a:gd name="T101" fmla="*/ 48794765 h 6088"/>
                  <a:gd name="T102" fmla="*/ 51620132 w 3647"/>
                  <a:gd name="T103" fmla="*/ 48794765 h 6088"/>
                  <a:gd name="T104" fmla="*/ 51620132 w 3647"/>
                  <a:gd name="T105" fmla="*/ 48794765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Freeform 267"/>
              <p:cNvSpPr>
                <a:spLocks/>
              </p:cNvSpPr>
              <p:nvPr/>
            </p:nvSpPr>
            <p:spPr bwMode="auto">
              <a:xfrm>
                <a:off x="5800260" y="5064142"/>
                <a:ext cx="106365" cy="87642"/>
              </a:xfrm>
              <a:custGeom>
                <a:avLst/>
                <a:gdLst>
                  <a:gd name="T0" fmla="*/ 25983577 w 359"/>
                  <a:gd name="T1" fmla="*/ 16551854 h 344"/>
                  <a:gd name="T2" fmla="*/ 25983577 w 359"/>
                  <a:gd name="T3" fmla="*/ 16551854 h 344"/>
                  <a:gd name="T4" fmla="*/ 25983577 w 359"/>
                  <a:gd name="T5" fmla="*/ 16551854 h 344"/>
                  <a:gd name="T6" fmla="*/ 0 w 359"/>
                  <a:gd name="T7" fmla="*/ 16551854 h 344"/>
                  <a:gd name="T8" fmla="*/ 25983577 w 359"/>
                  <a:gd name="T9" fmla="*/ 16551854 h 344"/>
                  <a:gd name="T10" fmla="*/ 25983577 w 359"/>
                  <a:gd name="T11" fmla="*/ 16551854 h 344"/>
                  <a:gd name="T12" fmla="*/ 25983577 w 359"/>
                  <a:gd name="T13" fmla="*/ 16551854 h 344"/>
                  <a:gd name="T14" fmla="*/ 25983577 w 359"/>
                  <a:gd name="T15" fmla="*/ 16551854 h 344"/>
                  <a:gd name="T16" fmla="*/ 25983577 w 359"/>
                  <a:gd name="T17" fmla="*/ 16551854 h 344"/>
                  <a:gd name="T18" fmla="*/ 25983577 w 359"/>
                  <a:gd name="T19" fmla="*/ 16551854 h 344"/>
                  <a:gd name="T20" fmla="*/ 25983577 w 359"/>
                  <a:gd name="T21" fmla="*/ 16551854 h 344"/>
                  <a:gd name="T22" fmla="*/ 25983577 w 359"/>
                  <a:gd name="T23" fmla="*/ 16551854 h 344"/>
                  <a:gd name="T24" fmla="*/ 25983577 w 359"/>
                  <a:gd name="T25" fmla="*/ 16551854 h 344"/>
                  <a:gd name="T26" fmla="*/ 25983577 w 359"/>
                  <a:gd name="T27" fmla="*/ 16551854 h 344"/>
                  <a:gd name="T28" fmla="*/ 25983577 w 359"/>
                  <a:gd name="T29" fmla="*/ 16551854 h 344"/>
                  <a:gd name="T30" fmla="*/ 25983577 w 359"/>
                  <a:gd name="T31" fmla="*/ 16551854 h 344"/>
                  <a:gd name="T32" fmla="*/ 25983577 w 359"/>
                  <a:gd name="T33" fmla="*/ 16551854 h 344"/>
                  <a:gd name="T34" fmla="*/ 25983577 w 359"/>
                  <a:gd name="T35" fmla="*/ 16551854 h 344"/>
                  <a:gd name="T36" fmla="*/ 25983577 w 359"/>
                  <a:gd name="T37" fmla="*/ 16551854 h 344"/>
                  <a:gd name="T38" fmla="*/ 25983577 w 359"/>
                  <a:gd name="T39" fmla="*/ 16551854 h 344"/>
                  <a:gd name="T40" fmla="*/ 25983577 w 359"/>
                  <a:gd name="T41" fmla="*/ 16551854 h 344"/>
                  <a:gd name="T42" fmla="*/ 25983577 w 359"/>
                  <a:gd name="T43" fmla="*/ 16551854 h 344"/>
                  <a:gd name="T44" fmla="*/ 25983577 w 359"/>
                  <a:gd name="T45" fmla="*/ 16551854 h 344"/>
                  <a:gd name="T46" fmla="*/ 25983577 w 359"/>
                  <a:gd name="T47" fmla="*/ 16551854 h 344"/>
                  <a:gd name="T48" fmla="*/ 25983577 w 359"/>
                  <a:gd name="T49" fmla="*/ 16551854 h 344"/>
                  <a:gd name="T50" fmla="*/ 25983577 w 359"/>
                  <a:gd name="T51" fmla="*/ 16551854 h 344"/>
                  <a:gd name="T52" fmla="*/ 25983577 w 359"/>
                  <a:gd name="T53" fmla="*/ 16551854 h 344"/>
                  <a:gd name="T54" fmla="*/ 25983577 w 359"/>
                  <a:gd name="T55" fmla="*/ 16551854 h 344"/>
                  <a:gd name="T56" fmla="*/ 25983577 w 359"/>
                  <a:gd name="T57" fmla="*/ 16551854 h 344"/>
                  <a:gd name="T58" fmla="*/ 25983577 w 359"/>
                  <a:gd name="T59" fmla="*/ 16551854 h 344"/>
                  <a:gd name="T60" fmla="*/ 25983577 w 359"/>
                  <a:gd name="T61" fmla="*/ 16551854 h 344"/>
                  <a:gd name="T62" fmla="*/ 25983577 w 359"/>
                  <a:gd name="T63" fmla="*/ 16551854 h 344"/>
                  <a:gd name="T64" fmla="*/ 25983577 w 359"/>
                  <a:gd name="T65" fmla="*/ 16551854 h 344"/>
                  <a:gd name="T66" fmla="*/ 25983577 w 359"/>
                  <a:gd name="T67" fmla="*/ 16551854 h 344"/>
                  <a:gd name="T68" fmla="*/ 25983577 w 359"/>
                  <a:gd name="T69" fmla="*/ 0 h 344"/>
                  <a:gd name="T70" fmla="*/ 25983577 w 359"/>
                  <a:gd name="T71" fmla="*/ 16551854 h 344"/>
                  <a:gd name="T72" fmla="*/ 25983577 w 359"/>
                  <a:gd name="T73" fmla="*/ 16551854 h 344"/>
                  <a:gd name="T74" fmla="*/ 25983577 w 359"/>
                  <a:gd name="T75" fmla="*/ 16551854 h 344"/>
                  <a:gd name="T76" fmla="*/ 25983577 w 359"/>
                  <a:gd name="T77" fmla="*/ 16551854 h 344"/>
                  <a:gd name="T78" fmla="*/ 25983577 w 359"/>
                  <a:gd name="T79" fmla="*/ 16551854 h 344"/>
                  <a:gd name="T80" fmla="*/ 25983577 w 359"/>
                  <a:gd name="T81" fmla="*/ 16551854 h 344"/>
                  <a:gd name="T82" fmla="*/ 25983577 w 359"/>
                  <a:gd name="T83" fmla="*/ 16551854 h 344"/>
                  <a:gd name="T84" fmla="*/ 25983577 w 359"/>
                  <a:gd name="T85" fmla="*/ 16551854 h 344"/>
                  <a:gd name="T86" fmla="*/ 25983577 w 359"/>
                  <a:gd name="T87" fmla="*/ 16551854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Freeform 268"/>
              <p:cNvSpPr>
                <a:spLocks/>
              </p:cNvSpPr>
              <p:nvPr/>
            </p:nvSpPr>
            <p:spPr bwMode="auto">
              <a:xfrm>
                <a:off x="5800260" y="5064142"/>
                <a:ext cx="106365" cy="87642"/>
              </a:xfrm>
              <a:custGeom>
                <a:avLst/>
                <a:gdLst>
                  <a:gd name="T0" fmla="*/ 25983577 w 359"/>
                  <a:gd name="T1" fmla="*/ 16551854 h 344"/>
                  <a:gd name="T2" fmla="*/ 25983577 w 359"/>
                  <a:gd name="T3" fmla="*/ 16551854 h 344"/>
                  <a:gd name="T4" fmla="*/ 25983577 w 359"/>
                  <a:gd name="T5" fmla="*/ 16551854 h 344"/>
                  <a:gd name="T6" fmla="*/ 0 w 359"/>
                  <a:gd name="T7" fmla="*/ 16551854 h 344"/>
                  <a:gd name="T8" fmla="*/ 25983577 w 359"/>
                  <a:gd name="T9" fmla="*/ 16551854 h 344"/>
                  <a:gd name="T10" fmla="*/ 25983577 w 359"/>
                  <a:gd name="T11" fmla="*/ 16551854 h 344"/>
                  <a:gd name="T12" fmla="*/ 25983577 w 359"/>
                  <a:gd name="T13" fmla="*/ 16551854 h 344"/>
                  <a:gd name="T14" fmla="*/ 25983577 w 359"/>
                  <a:gd name="T15" fmla="*/ 16551854 h 344"/>
                  <a:gd name="T16" fmla="*/ 25983577 w 359"/>
                  <a:gd name="T17" fmla="*/ 16551854 h 344"/>
                  <a:gd name="T18" fmla="*/ 25983577 w 359"/>
                  <a:gd name="T19" fmla="*/ 16551854 h 344"/>
                  <a:gd name="T20" fmla="*/ 25983577 w 359"/>
                  <a:gd name="T21" fmla="*/ 16551854 h 344"/>
                  <a:gd name="T22" fmla="*/ 25983577 w 359"/>
                  <a:gd name="T23" fmla="*/ 16551854 h 344"/>
                  <a:gd name="T24" fmla="*/ 25983577 w 359"/>
                  <a:gd name="T25" fmla="*/ 16551854 h 344"/>
                  <a:gd name="T26" fmla="*/ 25983577 w 359"/>
                  <a:gd name="T27" fmla="*/ 16551854 h 344"/>
                  <a:gd name="T28" fmla="*/ 25983577 w 359"/>
                  <a:gd name="T29" fmla="*/ 16551854 h 344"/>
                  <a:gd name="T30" fmla="*/ 25983577 w 359"/>
                  <a:gd name="T31" fmla="*/ 16551854 h 344"/>
                  <a:gd name="T32" fmla="*/ 25983577 w 359"/>
                  <a:gd name="T33" fmla="*/ 16551854 h 344"/>
                  <a:gd name="T34" fmla="*/ 25983577 w 359"/>
                  <a:gd name="T35" fmla="*/ 16551854 h 344"/>
                  <a:gd name="T36" fmla="*/ 25983577 w 359"/>
                  <a:gd name="T37" fmla="*/ 16551854 h 344"/>
                  <a:gd name="T38" fmla="*/ 25983577 w 359"/>
                  <a:gd name="T39" fmla="*/ 16551854 h 344"/>
                  <a:gd name="T40" fmla="*/ 25983577 w 359"/>
                  <a:gd name="T41" fmla="*/ 16551854 h 344"/>
                  <a:gd name="T42" fmla="*/ 25983577 w 359"/>
                  <a:gd name="T43" fmla="*/ 16551854 h 344"/>
                  <a:gd name="T44" fmla="*/ 25983577 w 359"/>
                  <a:gd name="T45" fmla="*/ 16551854 h 344"/>
                  <a:gd name="T46" fmla="*/ 25983577 w 359"/>
                  <a:gd name="T47" fmla="*/ 16551854 h 344"/>
                  <a:gd name="T48" fmla="*/ 25983577 w 359"/>
                  <a:gd name="T49" fmla="*/ 16551854 h 344"/>
                  <a:gd name="T50" fmla="*/ 25983577 w 359"/>
                  <a:gd name="T51" fmla="*/ 16551854 h 344"/>
                  <a:gd name="T52" fmla="*/ 25983577 w 359"/>
                  <a:gd name="T53" fmla="*/ 16551854 h 344"/>
                  <a:gd name="T54" fmla="*/ 25983577 w 359"/>
                  <a:gd name="T55" fmla="*/ 16551854 h 344"/>
                  <a:gd name="T56" fmla="*/ 25983577 w 359"/>
                  <a:gd name="T57" fmla="*/ 16551854 h 344"/>
                  <a:gd name="T58" fmla="*/ 25983577 w 359"/>
                  <a:gd name="T59" fmla="*/ 16551854 h 344"/>
                  <a:gd name="T60" fmla="*/ 25983577 w 359"/>
                  <a:gd name="T61" fmla="*/ 16551854 h 344"/>
                  <a:gd name="T62" fmla="*/ 25983577 w 359"/>
                  <a:gd name="T63" fmla="*/ 16551854 h 344"/>
                  <a:gd name="T64" fmla="*/ 25983577 w 359"/>
                  <a:gd name="T65" fmla="*/ 16551854 h 344"/>
                  <a:gd name="T66" fmla="*/ 25983577 w 359"/>
                  <a:gd name="T67" fmla="*/ 16551854 h 344"/>
                  <a:gd name="T68" fmla="*/ 25983577 w 359"/>
                  <a:gd name="T69" fmla="*/ 0 h 344"/>
                  <a:gd name="T70" fmla="*/ 25983577 w 359"/>
                  <a:gd name="T71" fmla="*/ 16551854 h 344"/>
                  <a:gd name="T72" fmla="*/ 25983577 w 359"/>
                  <a:gd name="T73" fmla="*/ 16551854 h 344"/>
                  <a:gd name="T74" fmla="*/ 25983577 w 359"/>
                  <a:gd name="T75" fmla="*/ 16551854 h 344"/>
                  <a:gd name="T76" fmla="*/ 25983577 w 359"/>
                  <a:gd name="T77" fmla="*/ 16551854 h 344"/>
                  <a:gd name="T78" fmla="*/ 25983577 w 359"/>
                  <a:gd name="T79" fmla="*/ 16551854 h 344"/>
                  <a:gd name="T80" fmla="*/ 25983577 w 359"/>
                  <a:gd name="T81" fmla="*/ 16551854 h 344"/>
                  <a:gd name="T82" fmla="*/ 25983577 w 359"/>
                  <a:gd name="T83" fmla="*/ 16551854 h 344"/>
                  <a:gd name="T84" fmla="*/ 25983577 w 359"/>
                  <a:gd name="T85" fmla="*/ 16551854 h 344"/>
                  <a:gd name="T86" fmla="*/ 25983577 w 359"/>
                  <a:gd name="T87" fmla="*/ 16551854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Freeform 269"/>
              <p:cNvSpPr>
                <a:spLocks noEditPoints="1"/>
              </p:cNvSpPr>
              <p:nvPr/>
            </p:nvSpPr>
            <p:spPr bwMode="auto">
              <a:xfrm>
                <a:off x="5807942" y="4815907"/>
                <a:ext cx="384687" cy="576007"/>
              </a:xfrm>
              <a:custGeom>
                <a:avLst/>
                <a:gdLst>
                  <a:gd name="T0" fmla="*/ 0 w 1303"/>
                  <a:gd name="T1" fmla="*/ 16232809 h 2274"/>
                  <a:gd name="T2" fmla="*/ 0 w 1303"/>
                  <a:gd name="T3" fmla="*/ 16232809 h 2274"/>
                  <a:gd name="T4" fmla="*/ 0 w 1303"/>
                  <a:gd name="T5" fmla="*/ 0 h 2274"/>
                  <a:gd name="T6" fmla="*/ 0 w 1303"/>
                  <a:gd name="T7" fmla="*/ 16232809 h 2274"/>
                  <a:gd name="T8" fmla="*/ 0 w 1303"/>
                  <a:gd name="T9" fmla="*/ 16232809 h 2274"/>
                  <a:gd name="T10" fmla="*/ 0 w 1303"/>
                  <a:gd name="T11" fmla="*/ 16232809 h 2274"/>
                  <a:gd name="T12" fmla="*/ 0 w 1303"/>
                  <a:gd name="T13" fmla="*/ 16232809 h 2274"/>
                  <a:gd name="T14" fmla="*/ 0 w 1303"/>
                  <a:gd name="T15" fmla="*/ 16232809 h 2274"/>
                  <a:gd name="T16" fmla="*/ 0 w 1303"/>
                  <a:gd name="T17" fmla="*/ 16232809 h 2274"/>
                  <a:gd name="T18" fmla="*/ 0 w 1303"/>
                  <a:gd name="T19" fmla="*/ 16232809 h 2274"/>
                  <a:gd name="T20" fmla="*/ 0 w 1303"/>
                  <a:gd name="T21" fmla="*/ 16232809 h 2274"/>
                  <a:gd name="T22" fmla="*/ 0 w 1303"/>
                  <a:gd name="T23" fmla="*/ 16232809 h 2274"/>
                  <a:gd name="T24" fmla="*/ 0 w 1303"/>
                  <a:gd name="T25" fmla="*/ 16232809 h 2274"/>
                  <a:gd name="T26" fmla="*/ 0 w 1303"/>
                  <a:gd name="T27" fmla="*/ 16232809 h 2274"/>
                  <a:gd name="T28" fmla="*/ 0 w 1303"/>
                  <a:gd name="T29" fmla="*/ 16232809 h 2274"/>
                  <a:gd name="T30" fmla="*/ 0 w 1303"/>
                  <a:gd name="T31" fmla="*/ 16232809 h 2274"/>
                  <a:gd name="T32" fmla="*/ 0 w 1303"/>
                  <a:gd name="T33" fmla="*/ 16232809 h 2274"/>
                  <a:gd name="T34" fmla="*/ 0 w 1303"/>
                  <a:gd name="T35" fmla="*/ 16232809 h 2274"/>
                  <a:gd name="T36" fmla="*/ 0 w 1303"/>
                  <a:gd name="T37" fmla="*/ 16232809 h 2274"/>
                  <a:gd name="T38" fmla="*/ 0 w 1303"/>
                  <a:gd name="T39" fmla="*/ 16232809 h 2274"/>
                  <a:gd name="T40" fmla="*/ 0 w 1303"/>
                  <a:gd name="T41" fmla="*/ 16232809 h 2274"/>
                  <a:gd name="T42" fmla="*/ 0 w 1303"/>
                  <a:gd name="T43" fmla="*/ 16232809 h 2274"/>
                  <a:gd name="T44" fmla="*/ 0 w 1303"/>
                  <a:gd name="T45" fmla="*/ 16232809 h 2274"/>
                  <a:gd name="T46" fmla="*/ 0 w 1303"/>
                  <a:gd name="T47" fmla="*/ 32529957 h 2274"/>
                  <a:gd name="T48" fmla="*/ 0 w 1303"/>
                  <a:gd name="T49" fmla="*/ 32529957 h 2274"/>
                  <a:gd name="T50" fmla="*/ 0 w 1303"/>
                  <a:gd name="T51" fmla="*/ 32529957 h 2274"/>
                  <a:gd name="T52" fmla="*/ 0 w 1303"/>
                  <a:gd name="T53" fmla="*/ 32529957 h 2274"/>
                  <a:gd name="T54" fmla="*/ 0 w 1303"/>
                  <a:gd name="T55" fmla="*/ 16232809 h 2274"/>
                  <a:gd name="T56" fmla="*/ 0 w 1303"/>
                  <a:gd name="T57" fmla="*/ 16232809 h 2274"/>
                  <a:gd name="T58" fmla="*/ 0 w 1303"/>
                  <a:gd name="T59" fmla="*/ 16232809 h 2274"/>
                  <a:gd name="T60" fmla="*/ 0 w 1303"/>
                  <a:gd name="T61" fmla="*/ 16232809 h 2274"/>
                  <a:gd name="T62" fmla="*/ 0 w 1303"/>
                  <a:gd name="T63" fmla="*/ 16232809 h 2274"/>
                  <a:gd name="T64" fmla="*/ 0 w 1303"/>
                  <a:gd name="T65" fmla="*/ 16232809 h 2274"/>
                  <a:gd name="T66" fmla="*/ 0 w 1303"/>
                  <a:gd name="T67" fmla="*/ 16232809 h 2274"/>
                  <a:gd name="T68" fmla="*/ 0 w 1303"/>
                  <a:gd name="T69" fmla="*/ 16232809 h 2274"/>
                  <a:gd name="T70" fmla="*/ 0 w 1303"/>
                  <a:gd name="T71" fmla="*/ 16232809 h 2274"/>
                  <a:gd name="T72" fmla="*/ 0 w 1303"/>
                  <a:gd name="T73" fmla="*/ 16232809 h 2274"/>
                  <a:gd name="T74" fmla="*/ 0 w 1303"/>
                  <a:gd name="T75" fmla="*/ 16232809 h 2274"/>
                  <a:gd name="T76" fmla="*/ 0 w 1303"/>
                  <a:gd name="T77" fmla="*/ 16232809 h 2274"/>
                  <a:gd name="T78" fmla="*/ 0 w 1303"/>
                  <a:gd name="T79" fmla="*/ 16232809 h 2274"/>
                  <a:gd name="T80" fmla="*/ 0 w 1303"/>
                  <a:gd name="T81" fmla="*/ 16232809 h 2274"/>
                  <a:gd name="T82" fmla="*/ 0 w 1303"/>
                  <a:gd name="T83" fmla="*/ 16232809 h 2274"/>
                  <a:gd name="T84" fmla="*/ 0 w 1303"/>
                  <a:gd name="T85" fmla="*/ 16232809 h 2274"/>
                  <a:gd name="T86" fmla="*/ 0 w 1303"/>
                  <a:gd name="T87" fmla="*/ 16232809 h 2274"/>
                  <a:gd name="T88" fmla="*/ 0 w 1303"/>
                  <a:gd name="T89" fmla="*/ 16232809 h 2274"/>
                  <a:gd name="T90" fmla="*/ 0 w 1303"/>
                  <a:gd name="T91" fmla="*/ 16232809 h 2274"/>
                  <a:gd name="T92" fmla="*/ 0 w 1303"/>
                  <a:gd name="T93" fmla="*/ 16232809 h 2274"/>
                  <a:gd name="T94" fmla="*/ 0 w 1303"/>
                  <a:gd name="T95" fmla="*/ 16232809 h 2274"/>
                  <a:gd name="T96" fmla="*/ 0 w 1303"/>
                  <a:gd name="T97" fmla="*/ 16232809 h 2274"/>
                  <a:gd name="T98" fmla="*/ 0 w 1303"/>
                  <a:gd name="T99" fmla="*/ 16232809 h 2274"/>
                  <a:gd name="T100" fmla="*/ 0 w 1303"/>
                  <a:gd name="T101" fmla="*/ 16232809 h 2274"/>
                  <a:gd name="T102" fmla="*/ 0 w 1303"/>
                  <a:gd name="T103" fmla="*/ 16232809 h 2274"/>
                  <a:gd name="T104" fmla="*/ 0 w 1303"/>
                  <a:gd name="T105" fmla="*/ 16232809 h 2274"/>
                  <a:gd name="T106" fmla="*/ 0 w 1303"/>
                  <a:gd name="T107" fmla="*/ 16232809 h 2274"/>
                  <a:gd name="T108" fmla="*/ 0 w 1303"/>
                  <a:gd name="T109" fmla="*/ 16232809 h 2274"/>
                  <a:gd name="T110" fmla="*/ 0 w 1303"/>
                  <a:gd name="T111" fmla="*/ 16232809 h 2274"/>
                  <a:gd name="T112" fmla="*/ 0 w 1303"/>
                  <a:gd name="T113" fmla="*/ 16232809 h 2274"/>
                  <a:gd name="T114" fmla="*/ 0 w 1303"/>
                  <a:gd name="T115" fmla="*/ 32529957 h 2274"/>
                  <a:gd name="T116" fmla="*/ 0 w 1303"/>
                  <a:gd name="T117" fmla="*/ 32529957 h 2274"/>
                  <a:gd name="T118" fmla="*/ 0 w 1303"/>
                  <a:gd name="T119" fmla="*/ 32529957 h 2274"/>
                  <a:gd name="T120" fmla="*/ 0 w 1303"/>
                  <a:gd name="T121" fmla="*/ 32529957 h 2274"/>
                  <a:gd name="T122" fmla="*/ 0 w 1303"/>
                  <a:gd name="T123" fmla="*/ 32529957 h 227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03" h="2274">
                    <a:moveTo>
                      <a:pt x="1298" y="0"/>
                    </a:moveTo>
                    <a:lnTo>
                      <a:pt x="1267" y="21"/>
                    </a:lnTo>
                    <a:lnTo>
                      <a:pt x="1268" y="63"/>
                    </a:lnTo>
                    <a:lnTo>
                      <a:pt x="1234" y="84"/>
                    </a:lnTo>
                    <a:lnTo>
                      <a:pt x="1258" y="96"/>
                    </a:lnTo>
                    <a:lnTo>
                      <a:pt x="1243" y="166"/>
                    </a:lnTo>
                    <a:lnTo>
                      <a:pt x="1280" y="143"/>
                    </a:lnTo>
                    <a:lnTo>
                      <a:pt x="1303" y="53"/>
                    </a:lnTo>
                    <a:lnTo>
                      <a:pt x="1298" y="0"/>
                    </a:lnTo>
                    <a:close/>
                    <a:moveTo>
                      <a:pt x="360" y="478"/>
                    </a:moveTo>
                    <a:lnTo>
                      <a:pt x="339" y="496"/>
                    </a:lnTo>
                    <a:lnTo>
                      <a:pt x="316" y="461"/>
                    </a:lnTo>
                    <a:lnTo>
                      <a:pt x="360" y="478"/>
                    </a:lnTo>
                    <a:close/>
                    <a:moveTo>
                      <a:pt x="538" y="327"/>
                    </a:moveTo>
                    <a:lnTo>
                      <a:pt x="402" y="372"/>
                    </a:lnTo>
                    <a:lnTo>
                      <a:pt x="384" y="466"/>
                    </a:lnTo>
                    <a:lnTo>
                      <a:pt x="493" y="412"/>
                    </a:lnTo>
                    <a:lnTo>
                      <a:pt x="538" y="327"/>
                    </a:lnTo>
                    <a:close/>
                    <a:moveTo>
                      <a:pt x="930" y="348"/>
                    </a:moveTo>
                    <a:lnTo>
                      <a:pt x="933" y="327"/>
                    </a:lnTo>
                    <a:lnTo>
                      <a:pt x="949" y="332"/>
                    </a:lnTo>
                    <a:lnTo>
                      <a:pt x="953" y="346"/>
                    </a:lnTo>
                    <a:lnTo>
                      <a:pt x="930" y="348"/>
                    </a:lnTo>
                    <a:close/>
                    <a:moveTo>
                      <a:pt x="1022" y="328"/>
                    </a:moveTo>
                    <a:lnTo>
                      <a:pt x="982" y="308"/>
                    </a:lnTo>
                    <a:lnTo>
                      <a:pt x="970" y="276"/>
                    </a:lnTo>
                    <a:lnTo>
                      <a:pt x="945" y="308"/>
                    </a:lnTo>
                    <a:lnTo>
                      <a:pt x="1016" y="346"/>
                    </a:lnTo>
                    <a:lnTo>
                      <a:pt x="1022" y="328"/>
                    </a:lnTo>
                    <a:close/>
                    <a:moveTo>
                      <a:pt x="466" y="496"/>
                    </a:moveTo>
                    <a:lnTo>
                      <a:pt x="397" y="547"/>
                    </a:lnTo>
                    <a:lnTo>
                      <a:pt x="436" y="620"/>
                    </a:lnTo>
                    <a:lnTo>
                      <a:pt x="488" y="640"/>
                    </a:lnTo>
                    <a:lnTo>
                      <a:pt x="466" y="496"/>
                    </a:lnTo>
                    <a:close/>
                    <a:moveTo>
                      <a:pt x="356" y="805"/>
                    </a:moveTo>
                    <a:lnTo>
                      <a:pt x="397" y="825"/>
                    </a:lnTo>
                    <a:lnTo>
                      <a:pt x="445" y="818"/>
                    </a:lnTo>
                    <a:lnTo>
                      <a:pt x="394" y="742"/>
                    </a:lnTo>
                    <a:lnTo>
                      <a:pt x="389" y="801"/>
                    </a:lnTo>
                    <a:lnTo>
                      <a:pt x="356" y="805"/>
                    </a:lnTo>
                    <a:close/>
                    <a:moveTo>
                      <a:pt x="420" y="875"/>
                    </a:moveTo>
                    <a:lnTo>
                      <a:pt x="406" y="902"/>
                    </a:lnTo>
                    <a:lnTo>
                      <a:pt x="360" y="930"/>
                    </a:lnTo>
                    <a:lnTo>
                      <a:pt x="390" y="891"/>
                    </a:lnTo>
                    <a:lnTo>
                      <a:pt x="420" y="875"/>
                    </a:lnTo>
                    <a:close/>
                    <a:moveTo>
                      <a:pt x="346" y="906"/>
                    </a:moveTo>
                    <a:lnTo>
                      <a:pt x="286" y="930"/>
                    </a:lnTo>
                    <a:lnTo>
                      <a:pt x="346" y="966"/>
                    </a:lnTo>
                    <a:lnTo>
                      <a:pt x="346" y="906"/>
                    </a:lnTo>
                    <a:close/>
                    <a:moveTo>
                      <a:pt x="475" y="992"/>
                    </a:moveTo>
                    <a:lnTo>
                      <a:pt x="455" y="1037"/>
                    </a:lnTo>
                    <a:lnTo>
                      <a:pt x="436" y="1042"/>
                    </a:lnTo>
                    <a:lnTo>
                      <a:pt x="446" y="986"/>
                    </a:lnTo>
                    <a:lnTo>
                      <a:pt x="475" y="992"/>
                    </a:lnTo>
                    <a:close/>
                    <a:moveTo>
                      <a:pt x="483" y="1308"/>
                    </a:moveTo>
                    <a:lnTo>
                      <a:pt x="407" y="1361"/>
                    </a:lnTo>
                    <a:lnTo>
                      <a:pt x="476" y="1359"/>
                    </a:lnTo>
                    <a:lnTo>
                      <a:pt x="483" y="1308"/>
                    </a:lnTo>
                    <a:close/>
                    <a:moveTo>
                      <a:pt x="520" y="2247"/>
                    </a:moveTo>
                    <a:lnTo>
                      <a:pt x="678" y="2242"/>
                    </a:lnTo>
                    <a:lnTo>
                      <a:pt x="727" y="2218"/>
                    </a:lnTo>
                    <a:lnTo>
                      <a:pt x="780" y="2251"/>
                    </a:lnTo>
                    <a:lnTo>
                      <a:pt x="1016" y="2274"/>
                    </a:lnTo>
                    <a:lnTo>
                      <a:pt x="1145" y="2235"/>
                    </a:lnTo>
                    <a:lnTo>
                      <a:pt x="1172" y="2191"/>
                    </a:lnTo>
                    <a:lnTo>
                      <a:pt x="1069" y="2166"/>
                    </a:lnTo>
                    <a:lnTo>
                      <a:pt x="1069" y="2144"/>
                    </a:lnTo>
                    <a:lnTo>
                      <a:pt x="1091" y="2119"/>
                    </a:lnTo>
                    <a:lnTo>
                      <a:pt x="1112" y="2076"/>
                    </a:lnTo>
                    <a:lnTo>
                      <a:pt x="1157" y="2081"/>
                    </a:lnTo>
                    <a:lnTo>
                      <a:pt x="1187" y="2042"/>
                    </a:lnTo>
                    <a:lnTo>
                      <a:pt x="1251" y="1991"/>
                    </a:lnTo>
                    <a:lnTo>
                      <a:pt x="1275" y="1879"/>
                    </a:lnTo>
                    <a:lnTo>
                      <a:pt x="1255" y="1844"/>
                    </a:lnTo>
                    <a:lnTo>
                      <a:pt x="1207" y="1806"/>
                    </a:lnTo>
                    <a:lnTo>
                      <a:pt x="1115" y="1802"/>
                    </a:lnTo>
                    <a:lnTo>
                      <a:pt x="1081" y="1832"/>
                    </a:lnTo>
                    <a:lnTo>
                      <a:pt x="1033" y="1801"/>
                    </a:lnTo>
                    <a:lnTo>
                      <a:pt x="1111" y="1724"/>
                    </a:lnTo>
                    <a:lnTo>
                      <a:pt x="1086" y="1678"/>
                    </a:lnTo>
                    <a:lnTo>
                      <a:pt x="1026" y="1596"/>
                    </a:lnTo>
                    <a:lnTo>
                      <a:pt x="1098" y="1632"/>
                    </a:lnTo>
                    <a:lnTo>
                      <a:pt x="1099" y="1593"/>
                    </a:lnTo>
                    <a:lnTo>
                      <a:pt x="1068" y="1538"/>
                    </a:lnTo>
                    <a:lnTo>
                      <a:pt x="1068" y="1502"/>
                    </a:lnTo>
                    <a:lnTo>
                      <a:pt x="1030" y="1406"/>
                    </a:lnTo>
                    <a:lnTo>
                      <a:pt x="973" y="1363"/>
                    </a:lnTo>
                    <a:lnTo>
                      <a:pt x="939" y="1261"/>
                    </a:lnTo>
                    <a:lnTo>
                      <a:pt x="952" y="1144"/>
                    </a:lnTo>
                    <a:lnTo>
                      <a:pt x="844" y="1006"/>
                    </a:lnTo>
                    <a:lnTo>
                      <a:pt x="784" y="1004"/>
                    </a:lnTo>
                    <a:lnTo>
                      <a:pt x="753" y="973"/>
                    </a:lnTo>
                    <a:lnTo>
                      <a:pt x="857" y="953"/>
                    </a:lnTo>
                    <a:lnTo>
                      <a:pt x="830" y="896"/>
                    </a:lnTo>
                    <a:lnTo>
                      <a:pt x="940" y="824"/>
                    </a:lnTo>
                    <a:lnTo>
                      <a:pt x="986" y="746"/>
                    </a:lnTo>
                    <a:lnTo>
                      <a:pt x="1030" y="718"/>
                    </a:lnTo>
                    <a:lnTo>
                      <a:pt x="1042" y="675"/>
                    </a:lnTo>
                    <a:lnTo>
                      <a:pt x="999" y="643"/>
                    </a:lnTo>
                    <a:lnTo>
                      <a:pt x="844" y="601"/>
                    </a:lnTo>
                    <a:lnTo>
                      <a:pt x="753" y="613"/>
                    </a:lnTo>
                    <a:lnTo>
                      <a:pt x="741" y="588"/>
                    </a:lnTo>
                    <a:lnTo>
                      <a:pt x="796" y="559"/>
                    </a:lnTo>
                    <a:lnTo>
                      <a:pt x="780" y="524"/>
                    </a:lnTo>
                    <a:lnTo>
                      <a:pt x="856" y="498"/>
                    </a:lnTo>
                    <a:lnTo>
                      <a:pt x="943" y="406"/>
                    </a:lnTo>
                    <a:lnTo>
                      <a:pt x="780" y="380"/>
                    </a:lnTo>
                    <a:lnTo>
                      <a:pt x="737" y="355"/>
                    </a:lnTo>
                    <a:lnTo>
                      <a:pt x="628" y="422"/>
                    </a:lnTo>
                    <a:lnTo>
                      <a:pt x="618" y="474"/>
                    </a:lnTo>
                    <a:lnTo>
                      <a:pt x="549" y="494"/>
                    </a:lnTo>
                    <a:lnTo>
                      <a:pt x="545" y="553"/>
                    </a:lnTo>
                    <a:lnTo>
                      <a:pt x="520" y="551"/>
                    </a:lnTo>
                    <a:lnTo>
                      <a:pt x="508" y="581"/>
                    </a:lnTo>
                    <a:lnTo>
                      <a:pt x="551" y="597"/>
                    </a:lnTo>
                    <a:lnTo>
                      <a:pt x="515" y="644"/>
                    </a:lnTo>
                    <a:lnTo>
                      <a:pt x="457" y="714"/>
                    </a:lnTo>
                    <a:lnTo>
                      <a:pt x="419" y="725"/>
                    </a:lnTo>
                    <a:lnTo>
                      <a:pt x="433" y="744"/>
                    </a:lnTo>
                    <a:lnTo>
                      <a:pt x="449" y="793"/>
                    </a:lnTo>
                    <a:lnTo>
                      <a:pt x="519" y="780"/>
                    </a:lnTo>
                    <a:lnTo>
                      <a:pt x="420" y="922"/>
                    </a:lnTo>
                    <a:lnTo>
                      <a:pt x="427" y="951"/>
                    </a:lnTo>
                    <a:lnTo>
                      <a:pt x="360" y="1041"/>
                    </a:lnTo>
                    <a:lnTo>
                      <a:pt x="399" y="1037"/>
                    </a:lnTo>
                    <a:lnTo>
                      <a:pt x="467" y="910"/>
                    </a:lnTo>
                    <a:lnTo>
                      <a:pt x="512" y="872"/>
                    </a:lnTo>
                    <a:lnTo>
                      <a:pt x="475" y="935"/>
                    </a:lnTo>
                    <a:lnTo>
                      <a:pt x="541" y="938"/>
                    </a:lnTo>
                    <a:lnTo>
                      <a:pt x="508" y="1000"/>
                    </a:lnTo>
                    <a:lnTo>
                      <a:pt x="523" y="1045"/>
                    </a:lnTo>
                    <a:lnTo>
                      <a:pt x="433" y="1150"/>
                    </a:lnTo>
                    <a:lnTo>
                      <a:pt x="414" y="1150"/>
                    </a:lnTo>
                    <a:lnTo>
                      <a:pt x="414" y="1218"/>
                    </a:lnTo>
                    <a:lnTo>
                      <a:pt x="457" y="1199"/>
                    </a:lnTo>
                    <a:lnTo>
                      <a:pt x="503" y="1238"/>
                    </a:lnTo>
                    <a:lnTo>
                      <a:pt x="528" y="1214"/>
                    </a:lnTo>
                    <a:lnTo>
                      <a:pt x="575" y="1230"/>
                    </a:lnTo>
                    <a:lnTo>
                      <a:pt x="648" y="1214"/>
                    </a:lnTo>
                    <a:lnTo>
                      <a:pt x="704" y="1230"/>
                    </a:lnTo>
                    <a:lnTo>
                      <a:pt x="606" y="1298"/>
                    </a:lnTo>
                    <a:lnTo>
                      <a:pt x="624" y="1418"/>
                    </a:lnTo>
                    <a:lnTo>
                      <a:pt x="695" y="1404"/>
                    </a:lnTo>
                    <a:lnTo>
                      <a:pt x="678" y="1459"/>
                    </a:lnTo>
                    <a:lnTo>
                      <a:pt x="619" y="1560"/>
                    </a:lnTo>
                    <a:lnTo>
                      <a:pt x="609" y="1600"/>
                    </a:lnTo>
                    <a:lnTo>
                      <a:pt x="492" y="1566"/>
                    </a:lnTo>
                    <a:lnTo>
                      <a:pt x="341" y="1652"/>
                    </a:lnTo>
                    <a:lnTo>
                      <a:pt x="424" y="1646"/>
                    </a:lnTo>
                    <a:lnTo>
                      <a:pt x="410" y="1718"/>
                    </a:lnTo>
                    <a:lnTo>
                      <a:pt x="380" y="1793"/>
                    </a:lnTo>
                    <a:lnTo>
                      <a:pt x="281" y="1824"/>
                    </a:lnTo>
                    <a:lnTo>
                      <a:pt x="185" y="1844"/>
                    </a:lnTo>
                    <a:lnTo>
                      <a:pt x="200" y="1915"/>
                    </a:lnTo>
                    <a:lnTo>
                      <a:pt x="298" y="1896"/>
                    </a:lnTo>
                    <a:lnTo>
                      <a:pt x="330" y="1958"/>
                    </a:lnTo>
                    <a:lnTo>
                      <a:pt x="381" y="1947"/>
                    </a:lnTo>
                    <a:lnTo>
                      <a:pt x="449" y="2030"/>
                    </a:lnTo>
                    <a:lnTo>
                      <a:pt x="529" y="1991"/>
                    </a:lnTo>
                    <a:lnTo>
                      <a:pt x="581" y="1972"/>
                    </a:lnTo>
                    <a:lnTo>
                      <a:pt x="502" y="2046"/>
                    </a:lnTo>
                    <a:lnTo>
                      <a:pt x="440" y="2069"/>
                    </a:lnTo>
                    <a:lnTo>
                      <a:pt x="351" y="2049"/>
                    </a:lnTo>
                    <a:lnTo>
                      <a:pt x="308" y="2046"/>
                    </a:lnTo>
                    <a:lnTo>
                      <a:pt x="224" y="2113"/>
                    </a:lnTo>
                    <a:lnTo>
                      <a:pt x="71" y="2200"/>
                    </a:lnTo>
                    <a:lnTo>
                      <a:pt x="18" y="2218"/>
                    </a:lnTo>
                    <a:lnTo>
                      <a:pt x="0" y="2243"/>
                    </a:lnTo>
                    <a:lnTo>
                      <a:pt x="25" y="2238"/>
                    </a:lnTo>
                    <a:lnTo>
                      <a:pt x="69" y="2267"/>
                    </a:lnTo>
                    <a:lnTo>
                      <a:pt x="177" y="2212"/>
                    </a:lnTo>
                    <a:lnTo>
                      <a:pt x="298" y="2265"/>
                    </a:lnTo>
                    <a:lnTo>
                      <a:pt x="343" y="2265"/>
                    </a:lnTo>
                    <a:lnTo>
                      <a:pt x="376" y="2191"/>
                    </a:lnTo>
                    <a:lnTo>
                      <a:pt x="488" y="2188"/>
                    </a:lnTo>
                    <a:lnTo>
                      <a:pt x="520" y="224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270"/>
              <p:cNvSpPr>
                <a:spLocks/>
              </p:cNvSpPr>
              <p:nvPr/>
            </p:nvSpPr>
            <p:spPr bwMode="auto">
              <a:xfrm>
                <a:off x="6171947" y="4815907"/>
                <a:ext cx="20682" cy="42048"/>
              </a:xfrm>
              <a:custGeom>
                <a:avLst/>
                <a:gdLst>
                  <a:gd name="T0" fmla="*/ 26953142 w 69"/>
                  <a:gd name="T1" fmla="*/ 0 h 166"/>
                  <a:gd name="T2" fmla="*/ 26953142 w 69"/>
                  <a:gd name="T3" fmla="*/ 16232808 h 166"/>
                  <a:gd name="T4" fmla="*/ 26953142 w 69"/>
                  <a:gd name="T5" fmla="*/ 16232808 h 166"/>
                  <a:gd name="T6" fmla="*/ 0 w 69"/>
                  <a:gd name="T7" fmla="*/ 16232808 h 166"/>
                  <a:gd name="T8" fmla="*/ 26953142 w 69"/>
                  <a:gd name="T9" fmla="*/ 16232808 h 166"/>
                  <a:gd name="T10" fmla="*/ 26953142 w 69"/>
                  <a:gd name="T11" fmla="*/ 16232808 h 166"/>
                  <a:gd name="T12" fmla="*/ 26953142 w 69"/>
                  <a:gd name="T13" fmla="*/ 16232808 h 166"/>
                  <a:gd name="T14" fmla="*/ 26953142 w 69"/>
                  <a:gd name="T15" fmla="*/ 16232808 h 166"/>
                  <a:gd name="T16" fmla="*/ 26953142 w 69"/>
                  <a:gd name="T17" fmla="*/ 0 h 166"/>
                  <a:gd name="T18" fmla="*/ 26953142 w 69"/>
                  <a:gd name="T19" fmla="*/ 0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166">
                    <a:moveTo>
                      <a:pt x="64" y="0"/>
                    </a:moveTo>
                    <a:lnTo>
                      <a:pt x="33" y="21"/>
                    </a:lnTo>
                    <a:lnTo>
                      <a:pt x="34" y="63"/>
                    </a:lnTo>
                    <a:lnTo>
                      <a:pt x="0" y="84"/>
                    </a:lnTo>
                    <a:lnTo>
                      <a:pt x="24" y="96"/>
                    </a:lnTo>
                    <a:lnTo>
                      <a:pt x="9" y="166"/>
                    </a:lnTo>
                    <a:lnTo>
                      <a:pt x="46" y="143"/>
                    </a:lnTo>
                    <a:lnTo>
                      <a:pt x="69" y="53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271"/>
              <p:cNvSpPr>
                <a:spLocks/>
              </p:cNvSpPr>
              <p:nvPr/>
            </p:nvSpPr>
            <p:spPr bwMode="auto">
              <a:xfrm>
                <a:off x="5900716" y="4932932"/>
                <a:ext cx="13591" cy="8612"/>
              </a:xfrm>
              <a:custGeom>
                <a:avLst/>
                <a:gdLst>
                  <a:gd name="T0" fmla="*/ 29481968 w 44"/>
                  <a:gd name="T1" fmla="*/ 0 h 35"/>
                  <a:gd name="T2" fmla="*/ 29481968 w 44"/>
                  <a:gd name="T3" fmla="*/ 0 h 35"/>
                  <a:gd name="T4" fmla="*/ 0 w 44"/>
                  <a:gd name="T5" fmla="*/ 0 h 35"/>
                  <a:gd name="T6" fmla="*/ 29481968 w 44"/>
                  <a:gd name="T7" fmla="*/ 0 h 35"/>
                  <a:gd name="T8" fmla="*/ 29481968 w 44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5">
                    <a:moveTo>
                      <a:pt x="44" y="17"/>
                    </a:moveTo>
                    <a:lnTo>
                      <a:pt x="23" y="35"/>
                    </a:lnTo>
                    <a:lnTo>
                      <a:pt x="0" y="0"/>
                    </a:lnTo>
                    <a:lnTo>
                      <a:pt x="44" y="1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272"/>
              <p:cNvSpPr>
                <a:spLocks/>
              </p:cNvSpPr>
              <p:nvPr/>
            </p:nvSpPr>
            <p:spPr bwMode="auto">
              <a:xfrm>
                <a:off x="5921398" y="4898483"/>
                <a:ext cx="44910" cy="35462"/>
              </a:xfrm>
              <a:custGeom>
                <a:avLst/>
                <a:gdLst>
                  <a:gd name="T0" fmla="*/ 0 w 154"/>
                  <a:gd name="T1" fmla="*/ 0 h 139"/>
                  <a:gd name="T2" fmla="*/ 0 w 154"/>
                  <a:gd name="T3" fmla="*/ 16597236 h 139"/>
                  <a:gd name="T4" fmla="*/ 0 w 154"/>
                  <a:gd name="T5" fmla="*/ 16597236 h 139"/>
                  <a:gd name="T6" fmla="*/ 0 w 154"/>
                  <a:gd name="T7" fmla="*/ 16597236 h 139"/>
                  <a:gd name="T8" fmla="*/ 0 w 154"/>
                  <a:gd name="T9" fmla="*/ 0 h 139"/>
                  <a:gd name="T10" fmla="*/ 0 w 154"/>
                  <a:gd name="T11" fmla="*/ 0 h 1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39">
                    <a:moveTo>
                      <a:pt x="154" y="0"/>
                    </a:moveTo>
                    <a:lnTo>
                      <a:pt x="18" y="45"/>
                    </a:lnTo>
                    <a:lnTo>
                      <a:pt x="0" y="139"/>
                    </a:lnTo>
                    <a:lnTo>
                      <a:pt x="109" y="85"/>
                    </a:lnTo>
                    <a:lnTo>
                      <a:pt x="154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273"/>
              <p:cNvSpPr>
                <a:spLocks/>
              </p:cNvSpPr>
              <p:nvPr/>
            </p:nvSpPr>
            <p:spPr bwMode="auto">
              <a:xfrm>
                <a:off x="6082718" y="4898483"/>
                <a:ext cx="6500" cy="5573"/>
              </a:xfrm>
              <a:custGeom>
                <a:avLst/>
                <a:gdLst>
                  <a:gd name="T0" fmla="*/ 0 w 23"/>
                  <a:gd name="T1" fmla="*/ 18663181 h 21"/>
                  <a:gd name="T2" fmla="*/ 0 w 23"/>
                  <a:gd name="T3" fmla="*/ 0 h 21"/>
                  <a:gd name="T4" fmla="*/ 0 w 23"/>
                  <a:gd name="T5" fmla="*/ 18663181 h 21"/>
                  <a:gd name="T6" fmla="*/ 0 w 23"/>
                  <a:gd name="T7" fmla="*/ 18663181 h 21"/>
                  <a:gd name="T8" fmla="*/ 0 w 23"/>
                  <a:gd name="T9" fmla="*/ 18663181 h 21"/>
                  <a:gd name="T10" fmla="*/ 0 w 23"/>
                  <a:gd name="T11" fmla="*/ 18663181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1">
                    <a:moveTo>
                      <a:pt x="0" y="21"/>
                    </a:moveTo>
                    <a:lnTo>
                      <a:pt x="3" y="0"/>
                    </a:lnTo>
                    <a:lnTo>
                      <a:pt x="19" y="5"/>
                    </a:lnTo>
                    <a:lnTo>
                      <a:pt x="23" y="19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274"/>
              <p:cNvSpPr>
                <a:spLocks/>
              </p:cNvSpPr>
              <p:nvPr/>
            </p:nvSpPr>
            <p:spPr bwMode="auto">
              <a:xfrm>
                <a:off x="6086855" y="4885818"/>
                <a:ext cx="22455" cy="17731"/>
              </a:xfrm>
              <a:custGeom>
                <a:avLst/>
                <a:gdLst>
                  <a:gd name="T0" fmla="*/ 0 w 77"/>
                  <a:gd name="T1" fmla="*/ 16232731 h 70"/>
                  <a:gd name="T2" fmla="*/ 0 w 77"/>
                  <a:gd name="T3" fmla="*/ 16232731 h 70"/>
                  <a:gd name="T4" fmla="*/ 0 w 77"/>
                  <a:gd name="T5" fmla="*/ 0 h 70"/>
                  <a:gd name="T6" fmla="*/ 0 w 77"/>
                  <a:gd name="T7" fmla="*/ 16232731 h 70"/>
                  <a:gd name="T8" fmla="*/ 0 w 77"/>
                  <a:gd name="T9" fmla="*/ 16232731 h 70"/>
                  <a:gd name="T10" fmla="*/ 0 w 77"/>
                  <a:gd name="T11" fmla="*/ 16232731 h 70"/>
                  <a:gd name="T12" fmla="*/ 0 w 77"/>
                  <a:gd name="T13" fmla="*/ 16232731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70">
                    <a:moveTo>
                      <a:pt x="77" y="52"/>
                    </a:moveTo>
                    <a:lnTo>
                      <a:pt x="37" y="32"/>
                    </a:lnTo>
                    <a:lnTo>
                      <a:pt x="25" y="0"/>
                    </a:lnTo>
                    <a:lnTo>
                      <a:pt x="0" y="32"/>
                    </a:lnTo>
                    <a:lnTo>
                      <a:pt x="71" y="70"/>
                    </a:lnTo>
                    <a:lnTo>
                      <a:pt x="77" y="5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275"/>
              <p:cNvSpPr>
                <a:spLocks/>
              </p:cNvSpPr>
              <p:nvPr/>
            </p:nvSpPr>
            <p:spPr bwMode="auto">
              <a:xfrm>
                <a:off x="5924943" y="4941545"/>
                <a:ext cx="26591" cy="36475"/>
              </a:xfrm>
              <a:custGeom>
                <a:avLst/>
                <a:gdLst>
                  <a:gd name="T0" fmla="*/ 0 w 91"/>
                  <a:gd name="T1" fmla="*/ 0 h 144"/>
                  <a:gd name="T2" fmla="*/ 0 w 91"/>
                  <a:gd name="T3" fmla="*/ 16232641 h 144"/>
                  <a:gd name="T4" fmla="*/ 0 w 91"/>
                  <a:gd name="T5" fmla="*/ 16232641 h 144"/>
                  <a:gd name="T6" fmla="*/ 0 w 91"/>
                  <a:gd name="T7" fmla="*/ 16232641 h 144"/>
                  <a:gd name="T8" fmla="*/ 0 w 91"/>
                  <a:gd name="T9" fmla="*/ 0 h 144"/>
                  <a:gd name="T10" fmla="*/ 0 w 91"/>
                  <a:gd name="T11" fmla="*/ 0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144">
                    <a:moveTo>
                      <a:pt x="69" y="0"/>
                    </a:moveTo>
                    <a:lnTo>
                      <a:pt x="0" y="51"/>
                    </a:lnTo>
                    <a:lnTo>
                      <a:pt x="39" y="124"/>
                    </a:lnTo>
                    <a:lnTo>
                      <a:pt x="91" y="144"/>
                    </a:lnTo>
                    <a:lnTo>
                      <a:pt x="6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276"/>
              <p:cNvSpPr>
                <a:spLocks/>
              </p:cNvSpPr>
              <p:nvPr/>
            </p:nvSpPr>
            <p:spPr bwMode="auto">
              <a:xfrm>
                <a:off x="5912534" y="5003857"/>
                <a:ext cx="26591" cy="21277"/>
              </a:xfrm>
              <a:custGeom>
                <a:avLst/>
                <a:gdLst>
                  <a:gd name="T0" fmla="*/ 0 w 89"/>
                  <a:gd name="T1" fmla="*/ 16822929 h 83"/>
                  <a:gd name="T2" fmla="*/ 26690791 w 89"/>
                  <a:gd name="T3" fmla="*/ 16822929 h 83"/>
                  <a:gd name="T4" fmla="*/ 26690791 w 89"/>
                  <a:gd name="T5" fmla="*/ 16822929 h 83"/>
                  <a:gd name="T6" fmla="*/ 26690791 w 89"/>
                  <a:gd name="T7" fmla="*/ 0 h 83"/>
                  <a:gd name="T8" fmla="*/ 26690791 w 89"/>
                  <a:gd name="T9" fmla="*/ 16822929 h 83"/>
                  <a:gd name="T10" fmla="*/ 0 w 89"/>
                  <a:gd name="T11" fmla="*/ 16822929 h 83"/>
                  <a:gd name="T12" fmla="*/ 0 w 89"/>
                  <a:gd name="T13" fmla="*/ 16822929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" h="83">
                    <a:moveTo>
                      <a:pt x="0" y="63"/>
                    </a:moveTo>
                    <a:lnTo>
                      <a:pt x="41" y="83"/>
                    </a:lnTo>
                    <a:lnTo>
                      <a:pt x="89" y="76"/>
                    </a:lnTo>
                    <a:lnTo>
                      <a:pt x="38" y="0"/>
                    </a:lnTo>
                    <a:lnTo>
                      <a:pt x="33" y="59"/>
                    </a:lnTo>
                    <a:lnTo>
                      <a:pt x="0" y="63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277"/>
              <p:cNvSpPr>
                <a:spLocks/>
              </p:cNvSpPr>
              <p:nvPr/>
            </p:nvSpPr>
            <p:spPr bwMode="auto">
              <a:xfrm>
                <a:off x="5914307" y="5037799"/>
                <a:ext cx="17728" cy="13678"/>
              </a:xfrm>
              <a:custGeom>
                <a:avLst/>
                <a:gdLst>
                  <a:gd name="T0" fmla="*/ 25753761 w 60"/>
                  <a:gd name="T1" fmla="*/ 0 h 55"/>
                  <a:gd name="T2" fmla="*/ 25753761 w 60"/>
                  <a:gd name="T3" fmla="*/ 0 h 55"/>
                  <a:gd name="T4" fmla="*/ 0 w 60"/>
                  <a:gd name="T5" fmla="*/ 0 h 55"/>
                  <a:gd name="T6" fmla="*/ 25753761 w 60"/>
                  <a:gd name="T7" fmla="*/ 0 h 55"/>
                  <a:gd name="T8" fmla="*/ 25753761 w 60"/>
                  <a:gd name="T9" fmla="*/ 0 h 55"/>
                  <a:gd name="T10" fmla="*/ 25753761 w 60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55">
                    <a:moveTo>
                      <a:pt x="60" y="0"/>
                    </a:moveTo>
                    <a:lnTo>
                      <a:pt x="46" y="27"/>
                    </a:lnTo>
                    <a:lnTo>
                      <a:pt x="0" y="55"/>
                    </a:lnTo>
                    <a:lnTo>
                      <a:pt x="30" y="16"/>
                    </a:lnTo>
                    <a:lnTo>
                      <a:pt x="6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278"/>
              <p:cNvSpPr>
                <a:spLocks/>
              </p:cNvSpPr>
              <p:nvPr/>
            </p:nvSpPr>
            <p:spPr bwMode="auto">
              <a:xfrm>
                <a:off x="5891852" y="5045398"/>
                <a:ext cx="17728" cy="15198"/>
              </a:xfrm>
              <a:custGeom>
                <a:avLst/>
                <a:gdLst>
                  <a:gd name="T0" fmla="*/ 25753761 w 60"/>
                  <a:gd name="T1" fmla="*/ 0 h 60"/>
                  <a:gd name="T2" fmla="*/ 0 w 60"/>
                  <a:gd name="T3" fmla="*/ 16232731 h 60"/>
                  <a:gd name="T4" fmla="*/ 25753761 w 60"/>
                  <a:gd name="T5" fmla="*/ 16232731 h 60"/>
                  <a:gd name="T6" fmla="*/ 25753761 w 60"/>
                  <a:gd name="T7" fmla="*/ 0 h 60"/>
                  <a:gd name="T8" fmla="*/ 25753761 w 60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60">
                    <a:moveTo>
                      <a:pt x="60" y="0"/>
                    </a:moveTo>
                    <a:lnTo>
                      <a:pt x="0" y="24"/>
                    </a:lnTo>
                    <a:lnTo>
                      <a:pt x="60" y="60"/>
                    </a:lnTo>
                    <a:lnTo>
                      <a:pt x="6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Freeform 279"/>
              <p:cNvSpPr>
                <a:spLocks/>
              </p:cNvSpPr>
              <p:nvPr/>
            </p:nvSpPr>
            <p:spPr bwMode="auto">
              <a:xfrm>
                <a:off x="5936171" y="5065662"/>
                <a:ext cx="11818" cy="14185"/>
              </a:xfrm>
              <a:custGeom>
                <a:avLst/>
                <a:gdLst>
                  <a:gd name="T0" fmla="*/ 27822905 w 39"/>
                  <a:gd name="T1" fmla="*/ 16233213 h 56"/>
                  <a:gd name="T2" fmla="*/ 27822905 w 39"/>
                  <a:gd name="T3" fmla="*/ 16233213 h 56"/>
                  <a:gd name="T4" fmla="*/ 0 w 39"/>
                  <a:gd name="T5" fmla="*/ 16233213 h 56"/>
                  <a:gd name="T6" fmla="*/ 27822905 w 39"/>
                  <a:gd name="T7" fmla="*/ 0 h 56"/>
                  <a:gd name="T8" fmla="*/ 27822905 w 39"/>
                  <a:gd name="T9" fmla="*/ 16233213 h 56"/>
                  <a:gd name="T10" fmla="*/ 27822905 w 39"/>
                  <a:gd name="T11" fmla="*/ 16233213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56">
                    <a:moveTo>
                      <a:pt x="39" y="6"/>
                    </a:moveTo>
                    <a:lnTo>
                      <a:pt x="19" y="51"/>
                    </a:lnTo>
                    <a:lnTo>
                      <a:pt x="0" y="56"/>
                    </a:lnTo>
                    <a:lnTo>
                      <a:pt x="10" y="0"/>
                    </a:lnTo>
                    <a:lnTo>
                      <a:pt x="39" y="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Freeform 280"/>
              <p:cNvSpPr>
                <a:spLocks/>
              </p:cNvSpPr>
              <p:nvPr/>
            </p:nvSpPr>
            <p:spPr bwMode="auto">
              <a:xfrm>
                <a:off x="5927898" y="5147225"/>
                <a:ext cx="22455" cy="13172"/>
              </a:xfrm>
              <a:custGeom>
                <a:avLst/>
                <a:gdLst>
                  <a:gd name="T0" fmla="*/ 25752635 w 76"/>
                  <a:gd name="T1" fmla="*/ 0 h 53"/>
                  <a:gd name="T2" fmla="*/ 0 w 76"/>
                  <a:gd name="T3" fmla="*/ 0 h 53"/>
                  <a:gd name="T4" fmla="*/ 25752635 w 76"/>
                  <a:gd name="T5" fmla="*/ 0 h 53"/>
                  <a:gd name="T6" fmla="*/ 25752635 w 76"/>
                  <a:gd name="T7" fmla="*/ 0 h 53"/>
                  <a:gd name="T8" fmla="*/ 25752635 w 76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53">
                    <a:moveTo>
                      <a:pt x="76" y="0"/>
                    </a:moveTo>
                    <a:lnTo>
                      <a:pt x="0" y="53"/>
                    </a:lnTo>
                    <a:lnTo>
                      <a:pt x="69" y="51"/>
                    </a:lnTo>
                    <a:lnTo>
                      <a:pt x="76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281"/>
              <p:cNvSpPr>
                <a:spLocks/>
              </p:cNvSpPr>
              <p:nvPr/>
            </p:nvSpPr>
            <p:spPr bwMode="auto">
              <a:xfrm>
                <a:off x="5807942" y="4906082"/>
                <a:ext cx="376414" cy="485832"/>
              </a:xfrm>
              <a:custGeom>
                <a:avLst/>
                <a:gdLst>
                  <a:gd name="T0" fmla="*/ 0 w 1275"/>
                  <a:gd name="T1" fmla="*/ 0 h 1919"/>
                  <a:gd name="T2" fmla="*/ 0 w 1275"/>
                  <a:gd name="T3" fmla="*/ 0 h 1919"/>
                  <a:gd name="T4" fmla="*/ 0 w 1275"/>
                  <a:gd name="T5" fmla="*/ 0 h 1919"/>
                  <a:gd name="T6" fmla="*/ 0 w 1275"/>
                  <a:gd name="T7" fmla="*/ 0 h 1919"/>
                  <a:gd name="T8" fmla="*/ 0 w 1275"/>
                  <a:gd name="T9" fmla="*/ 0 h 1919"/>
                  <a:gd name="T10" fmla="*/ 0 w 1275"/>
                  <a:gd name="T11" fmla="*/ 0 h 1919"/>
                  <a:gd name="T12" fmla="*/ 0 w 1275"/>
                  <a:gd name="T13" fmla="*/ 0 h 1919"/>
                  <a:gd name="T14" fmla="*/ 0 w 1275"/>
                  <a:gd name="T15" fmla="*/ 0 h 1919"/>
                  <a:gd name="T16" fmla="*/ 0 w 1275"/>
                  <a:gd name="T17" fmla="*/ 0 h 1919"/>
                  <a:gd name="T18" fmla="*/ 0 w 1275"/>
                  <a:gd name="T19" fmla="*/ 0 h 1919"/>
                  <a:gd name="T20" fmla="*/ 0 w 1275"/>
                  <a:gd name="T21" fmla="*/ 0 h 1919"/>
                  <a:gd name="T22" fmla="*/ 0 w 1275"/>
                  <a:gd name="T23" fmla="*/ 0 h 1919"/>
                  <a:gd name="T24" fmla="*/ 0 w 1275"/>
                  <a:gd name="T25" fmla="*/ 0 h 1919"/>
                  <a:gd name="T26" fmla="*/ 0 w 1275"/>
                  <a:gd name="T27" fmla="*/ 0 h 1919"/>
                  <a:gd name="T28" fmla="*/ 0 w 1275"/>
                  <a:gd name="T29" fmla="*/ 0 h 1919"/>
                  <a:gd name="T30" fmla="*/ 0 w 1275"/>
                  <a:gd name="T31" fmla="*/ 0 h 1919"/>
                  <a:gd name="T32" fmla="*/ 0 w 1275"/>
                  <a:gd name="T33" fmla="*/ 0 h 1919"/>
                  <a:gd name="T34" fmla="*/ 0 w 1275"/>
                  <a:gd name="T35" fmla="*/ 0 h 1919"/>
                  <a:gd name="T36" fmla="*/ 0 w 1275"/>
                  <a:gd name="T37" fmla="*/ 0 h 1919"/>
                  <a:gd name="T38" fmla="*/ 0 w 1275"/>
                  <a:gd name="T39" fmla="*/ 0 h 1919"/>
                  <a:gd name="T40" fmla="*/ 0 w 1275"/>
                  <a:gd name="T41" fmla="*/ 0 h 1919"/>
                  <a:gd name="T42" fmla="*/ 0 w 1275"/>
                  <a:gd name="T43" fmla="*/ 0 h 1919"/>
                  <a:gd name="T44" fmla="*/ 0 w 1275"/>
                  <a:gd name="T45" fmla="*/ 0 h 1919"/>
                  <a:gd name="T46" fmla="*/ 0 w 1275"/>
                  <a:gd name="T47" fmla="*/ 0 h 1919"/>
                  <a:gd name="T48" fmla="*/ 0 w 1275"/>
                  <a:gd name="T49" fmla="*/ 0 h 1919"/>
                  <a:gd name="T50" fmla="*/ 0 w 1275"/>
                  <a:gd name="T51" fmla="*/ 0 h 1919"/>
                  <a:gd name="T52" fmla="*/ 0 w 1275"/>
                  <a:gd name="T53" fmla="*/ 0 h 1919"/>
                  <a:gd name="T54" fmla="*/ 0 w 1275"/>
                  <a:gd name="T55" fmla="*/ 0 h 1919"/>
                  <a:gd name="T56" fmla="*/ 0 w 1275"/>
                  <a:gd name="T57" fmla="*/ 0 h 1919"/>
                  <a:gd name="T58" fmla="*/ 0 w 1275"/>
                  <a:gd name="T59" fmla="*/ 0 h 1919"/>
                  <a:gd name="T60" fmla="*/ 0 w 1275"/>
                  <a:gd name="T61" fmla="*/ 0 h 1919"/>
                  <a:gd name="T62" fmla="*/ 0 w 1275"/>
                  <a:gd name="T63" fmla="*/ 0 h 1919"/>
                  <a:gd name="T64" fmla="*/ 0 w 1275"/>
                  <a:gd name="T65" fmla="*/ 0 h 1919"/>
                  <a:gd name="T66" fmla="*/ 0 w 1275"/>
                  <a:gd name="T67" fmla="*/ 0 h 1919"/>
                  <a:gd name="T68" fmla="*/ 0 w 1275"/>
                  <a:gd name="T69" fmla="*/ 0 h 1919"/>
                  <a:gd name="T70" fmla="*/ 0 w 1275"/>
                  <a:gd name="T71" fmla="*/ 0 h 1919"/>
                  <a:gd name="T72" fmla="*/ 0 w 1275"/>
                  <a:gd name="T73" fmla="*/ 0 h 1919"/>
                  <a:gd name="T74" fmla="*/ 0 w 1275"/>
                  <a:gd name="T75" fmla="*/ 0 h 1919"/>
                  <a:gd name="T76" fmla="*/ 0 w 1275"/>
                  <a:gd name="T77" fmla="*/ 0 h 1919"/>
                  <a:gd name="T78" fmla="*/ 0 w 1275"/>
                  <a:gd name="T79" fmla="*/ 0 h 1919"/>
                  <a:gd name="T80" fmla="*/ 0 w 1275"/>
                  <a:gd name="T81" fmla="*/ 0 h 1919"/>
                  <a:gd name="T82" fmla="*/ 0 w 1275"/>
                  <a:gd name="T83" fmla="*/ 0 h 1919"/>
                  <a:gd name="T84" fmla="*/ 0 w 1275"/>
                  <a:gd name="T85" fmla="*/ 0 h 1919"/>
                  <a:gd name="T86" fmla="*/ 0 w 1275"/>
                  <a:gd name="T87" fmla="*/ 0 h 1919"/>
                  <a:gd name="T88" fmla="*/ 0 w 1275"/>
                  <a:gd name="T89" fmla="*/ 0 h 1919"/>
                  <a:gd name="T90" fmla="*/ 0 w 1275"/>
                  <a:gd name="T91" fmla="*/ 0 h 1919"/>
                  <a:gd name="T92" fmla="*/ 0 w 1275"/>
                  <a:gd name="T93" fmla="*/ 0 h 1919"/>
                  <a:gd name="T94" fmla="*/ 0 w 1275"/>
                  <a:gd name="T95" fmla="*/ 0 h 1919"/>
                  <a:gd name="T96" fmla="*/ 0 w 1275"/>
                  <a:gd name="T97" fmla="*/ 0 h 1919"/>
                  <a:gd name="T98" fmla="*/ 0 w 1275"/>
                  <a:gd name="T99" fmla="*/ 0 h 1919"/>
                  <a:gd name="T100" fmla="*/ 0 w 1275"/>
                  <a:gd name="T101" fmla="*/ 0 h 1919"/>
                  <a:gd name="T102" fmla="*/ 0 w 1275"/>
                  <a:gd name="T103" fmla="*/ 0 h 1919"/>
                  <a:gd name="T104" fmla="*/ 0 w 1275"/>
                  <a:gd name="T105" fmla="*/ 0 h 1919"/>
                  <a:gd name="T106" fmla="*/ 0 w 1275"/>
                  <a:gd name="T107" fmla="*/ 0 h 1919"/>
                  <a:gd name="T108" fmla="*/ 0 w 1275"/>
                  <a:gd name="T109" fmla="*/ 0 h 1919"/>
                  <a:gd name="T110" fmla="*/ 0 w 1275"/>
                  <a:gd name="T111" fmla="*/ 0 h 1919"/>
                  <a:gd name="T112" fmla="*/ 0 w 1275"/>
                  <a:gd name="T113" fmla="*/ 0 h 1919"/>
                  <a:gd name="T114" fmla="*/ 0 w 1275"/>
                  <a:gd name="T115" fmla="*/ 0 h 1919"/>
                  <a:gd name="T116" fmla="*/ 0 w 1275"/>
                  <a:gd name="T117" fmla="*/ 0 h 19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75" h="1919">
                    <a:moveTo>
                      <a:pt x="520" y="1892"/>
                    </a:moveTo>
                    <a:lnTo>
                      <a:pt x="678" y="1887"/>
                    </a:lnTo>
                    <a:lnTo>
                      <a:pt x="727" y="1863"/>
                    </a:lnTo>
                    <a:lnTo>
                      <a:pt x="780" y="1896"/>
                    </a:lnTo>
                    <a:lnTo>
                      <a:pt x="1016" y="1919"/>
                    </a:lnTo>
                    <a:lnTo>
                      <a:pt x="1145" y="1880"/>
                    </a:lnTo>
                    <a:lnTo>
                      <a:pt x="1172" y="1836"/>
                    </a:lnTo>
                    <a:lnTo>
                      <a:pt x="1069" y="1811"/>
                    </a:lnTo>
                    <a:lnTo>
                      <a:pt x="1069" y="1789"/>
                    </a:lnTo>
                    <a:lnTo>
                      <a:pt x="1091" y="1764"/>
                    </a:lnTo>
                    <a:lnTo>
                      <a:pt x="1112" y="1721"/>
                    </a:lnTo>
                    <a:lnTo>
                      <a:pt x="1157" y="1726"/>
                    </a:lnTo>
                    <a:lnTo>
                      <a:pt x="1187" y="1687"/>
                    </a:lnTo>
                    <a:lnTo>
                      <a:pt x="1251" y="1636"/>
                    </a:lnTo>
                    <a:lnTo>
                      <a:pt x="1275" y="1524"/>
                    </a:lnTo>
                    <a:lnTo>
                      <a:pt x="1255" y="1489"/>
                    </a:lnTo>
                    <a:lnTo>
                      <a:pt x="1207" y="1451"/>
                    </a:lnTo>
                    <a:lnTo>
                      <a:pt x="1115" y="1447"/>
                    </a:lnTo>
                    <a:lnTo>
                      <a:pt x="1081" y="1477"/>
                    </a:lnTo>
                    <a:lnTo>
                      <a:pt x="1033" y="1446"/>
                    </a:lnTo>
                    <a:lnTo>
                      <a:pt x="1111" y="1369"/>
                    </a:lnTo>
                    <a:lnTo>
                      <a:pt x="1086" y="1323"/>
                    </a:lnTo>
                    <a:lnTo>
                      <a:pt x="1026" y="1241"/>
                    </a:lnTo>
                    <a:lnTo>
                      <a:pt x="1098" y="1277"/>
                    </a:lnTo>
                    <a:lnTo>
                      <a:pt x="1099" y="1238"/>
                    </a:lnTo>
                    <a:lnTo>
                      <a:pt x="1068" y="1183"/>
                    </a:lnTo>
                    <a:lnTo>
                      <a:pt x="1068" y="1147"/>
                    </a:lnTo>
                    <a:lnTo>
                      <a:pt x="1030" y="1051"/>
                    </a:lnTo>
                    <a:lnTo>
                      <a:pt x="973" y="1008"/>
                    </a:lnTo>
                    <a:lnTo>
                      <a:pt x="939" y="906"/>
                    </a:lnTo>
                    <a:lnTo>
                      <a:pt x="952" y="789"/>
                    </a:lnTo>
                    <a:lnTo>
                      <a:pt x="844" y="651"/>
                    </a:lnTo>
                    <a:lnTo>
                      <a:pt x="784" y="649"/>
                    </a:lnTo>
                    <a:lnTo>
                      <a:pt x="753" y="618"/>
                    </a:lnTo>
                    <a:lnTo>
                      <a:pt x="857" y="598"/>
                    </a:lnTo>
                    <a:lnTo>
                      <a:pt x="830" y="541"/>
                    </a:lnTo>
                    <a:lnTo>
                      <a:pt x="940" y="469"/>
                    </a:lnTo>
                    <a:lnTo>
                      <a:pt x="986" y="391"/>
                    </a:lnTo>
                    <a:lnTo>
                      <a:pt x="1030" y="363"/>
                    </a:lnTo>
                    <a:lnTo>
                      <a:pt x="1042" y="320"/>
                    </a:lnTo>
                    <a:lnTo>
                      <a:pt x="999" y="288"/>
                    </a:lnTo>
                    <a:lnTo>
                      <a:pt x="844" y="246"/>
                    </a:lnTo>
                    <a:lnTo>
                      <a:pt x="753" y="258"/>
                    </a:lnTo>
                    <a:lnTo>
                      <a:pt x="741" y="233"/>
                    </a:lnTo>
                    <a:lnTo>
                      <a:pt x="796" y="204"/>
                    </a:lnTo>
                    <a:lnTo>
                      <a:pt x="780" y="169"/>
                    </a:lnTo>
                    <a:lnTo>
                      <a:pt x="856" y="143"/>
                    </a:lnTo>
                    <a:lnTo>
                      <a:pt x="943" y="51"/>
                    </a:lnTo>
                    <a:lnTo>
                      <a:pt x="780" y="25"/>
                    </a:lnTo>
                    <a:lnTo>
                      <a:pt x="737" y="0"/>
                    </a:lnTo>
                    <a:lnTo>
                      <a:pt x="628" y="67"/>
                    </a:lnTo>
                    <a:lnTo>
                      <a:pt x="618" y="119"/>
                    </a:lnTo>
                    <a:lnTo>
                      <a:pt x="549" y="139"/>
                    </a:lnTo>
                    <a:lnTo>
                      <a:pt x="545" y="198"/>
                    </a:lnTo>
                    <a:lnTo>
                      <a:pt x="520" y="196"/>
                    </a:lnTo>
                    <a:lnTo>
                      <a:pt x="508" y="226"/>
                    </a:lnTo>
                    <a:lnTo>
                      <a:pt x="551" y="242"/>
                    </a:lnTo>
                    <a:lnTo>
                      <a:pt x="515" y="289"/>
                    </a:lnTo>
                    <a:lnTo>
                      <a:pt x="457" y="359"/>
                    </a:lnTo>
                    <a:lnTo>
                      <a:pt x="419" y="370"/>
                    </a:lnTo>
                    <a:lnTo>
                      <a:pt x="433" y="389"/>
                    </a:lnTo>
                    <a:lnTo>
                      <a:pt x="449" y="438"/>
                    </a:lnTo>
                    <a:lnTo>
                      <a:pt x="519" y="425"/>
                    </a:lnTo>
                    <a:lnTo>
                      <a:pt x="420" y="567"/>
                    </a:lnTo>
                    <a:lnTo>
                      <a:pt x="427" y="596"/>
                    </a:lnTo>
                    <a:lnTo>
                      <a:pt x="360" y="686"/>
                    </a:lnTo>
                    <a:lnTo>
                      <a:pt x="399" y="682"/>
                    </a:lnTo>
                    <a:lnTo>
                      <a:pt x="467" y="555"/>
                    </a:lnTo>
                    <a:lnTo>
                      <a:pt x="512" y="517"/>
                    </a:lnTo>
                    <a:lnTo>
                      <a:pt x="475" y="580"/>
                    </a:lnTo>
                    <a:lnTo>
                      <a:pt x="541" y="583"/>
                    </a:lnTo>
                    <a:lnTo>
                      <a:pt x="508" y="645"/>
                    </a:lnTo>
                    <a:lnTo>
                      <a:pt x="523" y="690"/>
                    </a:lnTo>
                    <a:lnTo>
                      <a:pt x="433" y="795"/>
                    </a:lnTo>
                    <a:lnTo>
                      <a:pt x="414" y="795"/>
                    </a:lnTo>
                    <a:lnTo>
                      <a:pt x="414" y="863"/>
                    </a:lnTo>
                    <a:lnTo>
                      <a:pt x="457" y="844"/>
                    </a:lnTo>
                    <a:lnTo>
                      <a:pt x="503" y="883"/>
                    </a:lnTo>
                    <a:lnTo>
                      <a:pt x="528" y="859"/>
                    </a:lnTo>
                    <a:lnTo>
                      <a:pt x="575" y="875"/>
                    </a:lnTo>
                    <a:lnTo>
                      <a:pt x="648" y="859"/>
                    </a:lnTo>
                    <a:lnTo>
                      <a:pt x="704" y="875"/>
                    </a:lnTo>
                    <a:lnTo>
                      <a:pt x="606" y="943"/>
                    </a:lnTo>
                    <a:lnTo>
                      <a:pt x="624" y="1063"/>
                    </a:lnTo>
                    <a:lnTo>
                      <a:pt x="695" y="1049"/>
                    </a:lnTo>
                    <a:lnTo>
                      <a:pt x="678" y="1104"/>
                    </a:lnTo>
                    <a:lnTo>
                      <a:pt x="619" y="1205"/>
                    </a:lnTo>
                    <a:lnTo>
                      <a:pt x="609" y="1245"/>
                    </a:lnTo>
                    <a:lnTo>
                      <a:pt x="492" y="1211"/>
                    </a:lnTo>
                    <a:lnTo>
                      <a:pt x="341" y="1297"/>
                    </a:lnTo>
                    <a:lnTo>
                      <a:pt x="424" y="1291"/>
                    </a:lnTo>
                    <a:lnTo>
                      <a:pt x="410" y="1363"/>
                    </a:lnTo>
                    <a:lnTo>
                      <a:pt x="380" y="1438"/>
                    </a:lnTo>
                    <a:lnTo>
                      <a:pt x="281" y="1469"/>
                    </a:lnTo>
                    <a:lnTo>
                      <a:pt x="185" y="1489"/>
                    </a:lnTo>
                    <a:lnTo>
                      <a:pt x="200" y="1560"/>
                    </a:lnTo>
                    <a:lnTo>
                      <a:pt x="298" y="1541"/>
                    </a:lnTo>
                    <a:lnTo>
                      <a:pt x="330" y="1603"/>
                    </a:lnTo>
                    <a:lnTo>
                      <a:pt x="381" y="1592"/>
                    </a:lnTo>
                    <a:lnTo>
                      <a:pt x="449" y="1675"/>
                    </a:lnTo>
                    <a:lnTo>
                      <a:pt x="529" y="1636"/>
                    </a:lnTo>
                    <a:lnTo>
                      <a:pt x="581" y="1617"/>
                    </a:lnTo>
                    <a:lnTo>
                      <a:pt x="502" y="1691"/>
                    </a:lnTo>
                    <a:lnTo>
                      <a:pt x="440" y="1714"/>
                    </a:lnTo>
                    <a:lnTo>
                      <a:pt x="351" y="1694"/>
                    </a:lnTo>
                    <a:lnTo>
                      <a:pt x="308" y="1691"/>
                    </a:lnTo>
                    <a:lnTo>
                      <a:pt x="224" y="1758"/>
                    </a:lnTo>
                    <a:lnTo>
                      <a:pt x="71" y="1845"/>
                    </a:lnTo>
                    <a:lnTo>
                      <a:pt x="18" y="1863"/>
                    </a:lnTo>
                    <a:lnTo>
                      <a:pt x="0" y="1888"/>
                    </a:lnTo>
                    <a:lnTo>
                      <a:pt x="25" y="1883"/>
                    </a:lnTo>
                    <a:lnTo>
                      <a:pt x="69" y="1912"/>
                    </a:lnTo>
                    <a:lnTo>
                      <a:pt x="177" y="1857"/>
                    </a:lnTo>
                    <a:lnTo>
                      <a:pt x="298" y="1910"/>
                    </a:lnTo>
                    <a:lnTo>
                      <a:pt x="343" y="1910"/>
                    </a:lnTo>
                    <a:lnTo>
                      <a:pt x="376" y="1836"/>
                    </a:lnTo>
                    <a:lnTo>
                      <a:pt x="488" y="1833"/>
                    </a:lnTo>
                    <a:lnTo>
                      <a:pt x="520" y="1892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282"/>
              <p:cNvSpPr>
                <a:spLocks noEditPoints="1"/>
              </p:cNvSpPr>
              <p:nvPr/>
            </p:nvSpPr>
            <p:spPr bwMode="auto">
              <a:xfrm>
                <a:off x="6627544" y="4377696"/>
                <a:ext cx="429006" cy="799925"/>
              </a:xfrm>
              <a:custGeom>
                <a:avLst/>
                <a:gdLst>
                  <a:gd name="T0" fmla="*/ 0 w 1453"/>
                  <a:gd name="T1" fmla="*/ 16253482 h 3156"/>
                  <a:gd name="T2" fmla="*/ 0 w 1453"/>
                  <a:gd name="T3" fmla="*/ 0 h 3156"/>
                  <a:gd name="T4" fmla="*/ 0 w 1453"/>
                  <a:gd name="T5" fmla="*/ 16253482 h 3156"/>
                  <a:gd name="T6" fmla="*/ 0 w 1453"/>
                  <a:gd name="T7" fmla="*/ 16253482 h 3156"/>
                  <a:gd name="T8" fmla="*/ 0 w 1453"/>
                  <a:gd name="T9" fmla="*/ 16253482 h 3156"/>
                  <a:gd name="T10" fmla="*/ 0 w 1453"/>
                  <a:gd name="T11" fmla="*/ 16253482 h 3156"/>
                  <a:gd name="T12" fmla="*/ 0 w 1453"/>
                  <a:gd name="T13" fmla="*/ 16253482 h 3156"/>
                  <a:gd name="T14" fmla="*/ 0 w 1453"/>
                  <a:gd name="T15" fmla="*/ 16253482 h 3156"/>
                  <a:gd name="T16" fmla="*/ 0 w 1453"/>
                  <a:gd name="T17" fmla="*/ 32571091 h 3156"/>
                  <a:gd name="T18" fmla="*/ 0 w 1453"/>
                  <a:gd name="T19" fmla="*/ 32571091 h 3156"/>
                  <a:gd name="T20" fmla="*/ 0 w 1453"/>
                  <a:gd name="T21" fmla="*/ 32571091 h 3156"/>
                  <a:gd name="T22" fmla="*/ 0 w 1453"/>
                  <a:gd name="T23" fmla="*/ 32571091 h 3156"/>
                  <a:gd name="T24" fmla="*/ 0 w 1453"/>
                  <a:gd name="T25" fmla="*/ 32571091 h 3156"/>
                  <a:gd name="T26" fmla="*/ 0 w 1453"/>
                  <a:gd name="T27" fmla="*/ 32571091 h 3156"/>
                  <a:gd name="T28" fmla="*/ 0 w 1453"/>
                  <a:gd name="T29" fmla="*/ 32571091 h 3156"/>
                  <a:gd name="T30" fmla="*/ 0 w 1453"/>
                  <a:gd name="T31" fmla="*/ 32571091 h 3156"/>
                  <a:gd name="T32" fmla="*/ 0 w 1453"/>
                  <a:gd name="T33" fmla="*/ 32571091 h 3156"/>
                  <a:gd name="T34" fmla="*/ 0 w 1453"/>
                  <a:gd name="T35" fmla="*/ 32571091 h 3156"/>
                  <a:gd name="T36" fmla="*/ 0 w 1453"/>
                  <a:gd name="T37" fmla="*/ 32571091 h 3156"/>
                  <a:gd name="T38" fmla="*/ 0 w 1453"/>
                  <a:gd name="T39" fmla="*/ 32571091 h 3156"/>
                  <a:gd name="T40" fmla="*/ 0 w 1453"/>
                  <a:gd name="T41" fmla="*/ 32571091 h 3156"/>
                  <a:gd name="T42" fmla="*/ 0 w 1453"/>
                  <a:gd name="T43" fmla="*/ 32571091 h 3156"/>
                  <a:gd name="T44" fmla="*/ 0 w 1453"/>
                  <a:gd name="T45" fmla="*/ 32571091 h 3156"/>
                  <a:gd name="T46" fmla="*/ 0 w 1453"/>
                  <a:gd name="T47" fmla="*/ 32571091 h 3156"/>
                  <a:gd name="T48" fmla="*/ 0 w 1453"/>
                  <a:gd name="T49" fmla="*/ 32571091 h 3156"/>
                  <a:gd name="T50" fmla="*/ 0 w 1453"/>
                  <a:gd name="T51" fmla="*/ 32571091 h 3156"/>
                  <a:gd name="T52" fmla="*/ 0 w 1453"/>
                  <a:gd name="T53" fmla="*/ 32571091 h 3156"/>
                  <a:gd name="T54" fmla="*/ 0 w 1453"/>
                  <a:gd name="T55" fmla="*/ 32571091 h 3156"/>
                  <a:gd name="T56" fmla="*/ 0 w 1453"/>
                  <a:gd name="T57" fmla="*/ 32571091 h 3156"/>
                  <a:gd name="T58" fmla="*/ 0 w 1453"/>
                  <a:gd name="T59" fmla="*/ 32571091 h 3156"/>
                  <a:gd name="T60" fmla="*/ 0 w 1453"/>
                  <a:gd name="T61" fmla="*/ 32571091 h 3156"/>
                  <a:gd name="T62" fmla="*/ 0 w 1453"/>
                  <a:gd name="T63" fmla="*/ 16253482 h 3156"/>
                  <a:gd name="T64" fmla="*/ 0 w 1453"/>
                  <a:gd name="T65" fmla="*/ 16253482 h 3156"/>
                  <a:gd name="T66" fmla="*/ 0 w 1453"/>
                  <a:gd name="T67" fmla="*/ 16253482 h 3156"/>
                  <a:gd name="T68" fmla="*/ 0 w 1453"/>
                  <a:gd name="T69" fmla="*/ 16253482 h 3156"/>
                  <a:gd name="T70" fmla="*/ 0 w 1453"/>
                  <a:gd name="T71" fmla="*/ 16253482 h 3156"/>
                  <a:gd name="T72" fmla="*/ 0 w 1453"/>
                  <a:gd name="T73" fmla="*/ 16253482 h 3156"/>
                  <a:gd name="T74" fmla="*/ 0 w 1453"/>
                  <a:gd name="T75" fmla="*/ 16253482 h 3156"/>
                  <a:gd name="T76" fmla="*/ 0 w 1453"/>
                  <a:gd name="T77" fmla="*/ 16253482 h 3156"/>
                  <a:gd name="T78" fmla="*/ 0 w 1453"/>
                  <a:gd name="T79" fmla="*/ 16253482 h 3156"/>
                  <a:gd name="T80" fmla="*/ 0 w 1453"/>
                  <a:gd name="T81" fmla="*/ 16253482 h 3156"/>
                  <a:gd name="T82" fmla="*/ 0 w 1453"/>
                  <a:gd name="T83" fmla="*/ 16253482 h 3156"/>
                  <a:gd name="T84" fmla="*/ 0 w 1453"/>
                  <a:gd name="T85" fmla="*/ 16253482 h 3156"/>
                  <a:gd name="T86" fmla="*/ 0 w 1453"/>
                  <a:gd name="T87" fmla="*/ 16253482 h 3156"/>
                  <a:gd name="T88" fmla="*/ 0 w 1453"/>
                  <a:gd name="T89" fmla="*/ 16253482 h 3156"/>
                  <a:gd name="T90" fmla="*/ 0 w 1453"/>
                  <a:gd name="T91" fmla="*/ 32571091 h 3156"/>
                  <a:gd name="T92" fmla="*/ 0 w 1453"/>
                  <a:gd name="T93" fmla="*/ 32571091 h 3156"/>
                  <a:gd name="T94" fmla="*/ 0 w 1453"/>
                  <a:gd name="T95" fmla="*/ 32571091 h 3156"/>
                  <a:gd name="T96" fmla="*/ 0 w 1453"/>
                  <a:gd name="T97" fmla="*/ 32571091 h 3156"/>
                  <a:gd name="T98" fmla="*/ 0 w 1453"/>
                  <a:gd name="T99" fmla="*/ 32571091 h 3156"/>
                  <a:gd name="T100" fmla="*/ 0 w 1453"/>
                  <a:gd name="T101" fmla="*/ 32571091 h 315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  <a:moveTo>
                      <a:pt x="695" y="2954"/>
                    </a:moveTo>
                    <a:lnTo>
                      <a:pt x="725" y="2904"/>
                    </a:lnTo>
                    <a:lnTo>
                      <a:pt x="759" y="2791"/>
                    </a:lnTo>
                    <a:lnTo>
                      <a:pt x="782" y="2710"/>
                    </a:lnTo>
                    <a:lnTo>
                      <a:pt x="782" y="2699"/>
                    </a:lnTo>
                    <a:lnTo>
                      <a:pt x="764" y="2729"/>
                    </a:lnTo>
                    <a:lnTo>
                      <a:pt x="742" y="2802"/>
                    </a:lnTo>
                    <a:lnTo>
                      <a:pt x="726" y="2821"/>
                    </a:lnTo>
                    <a:lnTo>
                      <a:pt x="705" y="2864"/>
                    </a:lnTo>
                    <a:lnTo>
                      <a:pt x="695" y="2954"/>
                    </a:lnTo>
                    <a:close/>
                    <a:moveTo>
                      <a:pt x="937" y="2789"/>
                    </a:moveTo>
                    <a:lnTo>
                      <a:pt x="951" y="2779"/>
                    </a:lnTo>
                    <a:lnTo>
                      <a:pt x="971" y="2742"/>
                    </a:lnTo>
                    <a:lnTo>
                      <a:pt x="1007" y="2707"/>
                    </a:lnTo>
                    <a:lnTo>
                      <a:pt x="1007" y="2698"/>
                    </a:lnTo>
                    <a:lnTo>
                      <a:pt x="1033" y="2678"/>
                    </a:lnTo>
                    <a:lnTo>
                      <a:pt x="1024" y="2656"/>
                    </a:lnTo>
                    <a:lnTo>
                      <a:pt x="1020" y="2609"/>
                    </a:lnTo>
                    <a:lnTo>
                      <a:pt x="1042" y="2592"/>
                    </a:lnTo>
                    <a:lnTo>
                      <a:pt x="1042" y="2565"/>
                    </a:lnTo>
                    <a:lnTo>
                      <a:pt x="1027" y="2558"/>
                    </a:lnTo>
                    <a:lnTo>
                      <a:pt x="1014" y="2574"/>
                    </a:lnTo>
                    <a:lnTo>
                      <a:pt x="994" y="2566"/>
                    </a:lnTo>
                    <a:lnTo>
                      <a:pt x="947" y="2624"/>
                    </a:lnTo>
                    <a:lnTo>
                      <a:pt x="933" y="2672"/>
                    </a:lnTo>
                    <a:lnTo>
                      <a:pt x="934" y="2690"/>
                    </a:lnTo>
                    <a:lnTo>
                      <a:pt x="930" y="2727"/>
                    </a:lnTo>
                    <a:lnTo>
                      <a:pt x="938" y="2738"/>
                    </a:lnTo>
                    <a:lnTo>
                      <a:pt x="938" y="2757"/>
                    </a:lnTo>
                    <a:lnTo>
                      <a:pt x="950" y="2754"/>
                    </a:lnTo>
                    <a:lnTo>
                      <a:pt x="937" y="278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Freeform 283"/>
              <p:cNvSpPr>
                <a:spLocks/>
              </p:cNvSpPr>
              <p:nvPr/>
            </p:nvSpPr>
            <p:spPr bwMode="auto">
              <a:xfrm>
                <a:off x="6627544" y="4377696"/>
                <a:ext cx="429006" cy="799925"/>
              </a:xfrm>
              <a:custGeom>
                <a:avLst/>
                <a:gdLst>
                  <a:gd name="T0" fmla="*/ 0 w 1453"/>
                  <a:gd name="T1" fmla="*/ 16253482 h 3156"/>
                  <a:gd name="T2" fmla="*/ 0 w 1453"/>
                  <a:gd name="T3" fmla="*/ 16253482 h 3156"/>
                  <a:gd name="T4" fmla="*/ 0 w 1453"/>
                  <a:gd name="T5" fmla="*/ 16253482 h 3156"/>
                  <a:gd name="T6" fmla="*/ 0 w 1453"/>
                  <a:gd name="T7" fmla="*/ 16253482 h 3156"/>
                  <a:gd name="T8" fmla="*/ 0 w 1453"/>
                  <a:gd name="T9" fmla="*/ 16253482 h 3156"/>
                  <a:gd name="T10" fmla="*/ 0 w 1453"/>
                  <a:gd name="T11" fmla="*/ 16253482 h 3156"/>
                  <a:gd name="T12" fmla="*/ 0 w 1453"/>
                  <a:gd name="T13" fmla="*/ 16253482 h 3156"/>
                  <a:gd name="T14" fmla="*/ 0 w 1453"/>
                  <a:gd name="T15" fmla="*/ 16253482 h 3156"/>
                  <a:gd name="T16" fmla="*/ 0 w 1453"/>
                  <a:gd name="T17" fmla="*/ 16253482 h 3156"/>
                  <a:gd name="T18" fmla="*/ 0 w 1453"/>
                  <a:gd name="T19" fmla="*/ 16253482 h 3156"/>
                  <a:gd name="T20" fmla="*/ 0 w 1453"/>
                  <a:gd name="T21" fmla="*/ 32571091 h 3156"/>
                  <a:gd name="T22" fmla="*/ 0 w 1453"/>
                  <a:gd name="T23" fmla="*/ 32571091 h 3156"/>
                  <a:gd name="T24" fmla="*/ 0 w 1453"/>
                  <a:gd name="T25" fmla="*/ 32571091 h 3156"/>
                  <a:gd name="T26" fmla="*/ 0 w 1453"/>
                  <a:gd name="T27" fmla="*/ 32571091 h 3156"/>
                  <a:gd name="T28" fmla="*/ 0 w 1453"/>
                  <a:gd name="T29" fmla="*/ 32571091 h 3156"/>
                  <a:gd name="T30" fmla="*/ 0 w 1453"/>
                  <a:gd name="T31" fmla="*/ 32571091 h 3156"/>
                  <a:gd name="T32" fmla="*/ 0 w 1453"/>
                  <a:gd name="T33" fmla="*/ 32571091 h 3156"/>
                  <a:gd name="T34" fmla="*/ 0 w 1453"/>
                  <a:gd name="T35" fmla="*/ 32571091 h 3156"/>
                  <a:gd name="T36" fmla="*/ 0 w 1453"/>
                  <a:gd name="T37" fmla="*/ 32571091 h 3156"/>
                  <a:gd name="T38" fmla="*/ 0 w 1453"/>
                  <a:gd name="T39" fmla="*/ 32571091 h 3156"/>
                  <a:gd name="T40" fmla="*/ 0 w 1453"/>
                  <a:gd name="T41" fmla="*/ 32571091 h 3156"/>
                  <a:gd name="T42" fmla="*/ 0 w 1453"/>
                  <a:gd name="T43" fmla="*/ 32571091 h 3156"/>
                  <a:gd name="T44" fmla="*/ 0 w 1453"/>
                  <a:gd name="T45" fmla="*/ 32571091 h 3156"/>
                  <a:gd name="T46" fmla="*/ 0 w 1453"/>
                  <a:gd name="T47" fmla="*/ 32571091 h 3156"/>
                  <a:gd name="T48" fmla="*/ 0 w 1453"/>
                  <a:gd name="T49" fmla="*/ 32571091 h 3156"/>
                  <a:gd name="T50" fmla="*/ 0 w 1453"/>
                  <a:gd name="T51" fmla="*/ 32571091 h 3156"/>
                  <a:gd name="T52" fmla="*/ 0 w 1453"/>
                  <a:gd name="T53" fmla="*/ 32571091 h 3156"/>
                  <a:gd name="T54" fmla="*/ 0 w 1453"/>
                  <a:gd name="T55" fmla="*/ 32571091 h 3156"/>
                  <a:gd name="T56" fmla="*/ 0 w 1453"/>
                  <a:gd name="T57" fmla="*/ 32571091 h 3156"/>
                  <a:gd name="T58" fmla="*/ 0 w 1453"/>
                  <a:gd name="T59" fmla="*/ 32571091 h 3156"/>
                  <a:gd name="T60" fmla="*/ 0 w 1453"/>
                  <a:gd name="T61" fmla="*/ 32571091 h 3156"/>
                  <a:gd name="T62" fmla="*/ 0 w 1453"/>
                  <a:gd name="T63" fmla="*/ 32571091 h 3156"/>
                  <a:gd name="T64" fmla="*/ 0 w 1453"/>
                  <a:gd name="T65" fmla="*/ 32571091 h 3156"/>
                  <a:gd name="T66" fmla="*/ 0 w 1453"/>
                  <a:gd name="T67" fmla="*/ 32571091 h 3156"/>
                  <a:gd name="T68" fmla="*/ 0 w 1453"/>
                  <a:gd name="T69" fmla="*/ 32571091 h 3156"/>
                  <a:gd name="T70" fmla="*/ 0 w 1453"/>
                  <a:gd name="T71" fmla="*/ 32571091 h 3156"/>
                  <a:gd name="T72" fmla="*/ 0 w 1453"/>
                  <a:gd name="T73" fmla="*/ 32571091 h 3156"/>
                  <a:gd name="T74" fmla="*/ 0 w 1453"/>
                  <a:gd name="T75" fmla="*/ 32571091 h 3156"/>
                  <a:gd name="T76" fmla="*/ 0 w 1453"/>
                  <a:gd name="T77" fmla="*/ 32571091 h 3156"/>
                  <a:gd name="T78" fmla="*/ 0 w 1453"/>
                  <a:gd name="T79" fmla="*/ 16253482 h 3156"/>
                  <a:gd name="T80" fmla="*/ 0 w 1453"/>
                  <a:gd name="T81" fmla="*/ 16253482 h 3156"/>
                  <a:gd name="T82" fmla="*/ 0 w 1453"/>
                  <a:gd name="T83" fmla="*/ 16253482 h 3156"/>
                  <a:gd name="T84" fmla="*/ 0 w 1453"/>
                  <a:gd name="T85" fmla="*/ 16253482 h 3156"/>
                  <a:gd name="T86" fmla="*/ 0 w 1453"/>
                  <a:gd name="T87" fmla="*/ 16253482 h 3156"/>
                  <a:gd name="T88" fmla="*/ 0 w 1453"/>
                  <a:gd name="T89" fmla="*/ 16253482 h 3156"/>
                  <a:gd name="T90" fmla="*/ 0 w 1453"/>
                  <a:gd name="T91" fmla="*/ 16253482 h 3156"/>
                  <a:gd name="T92" fmla="*/ 0 w 1453"/>
                  <a:gd name="T93" fmla="*/ 16253482 h 3156"/>
                  <a:gd name="T94" fmla="*/ 0 w 1453"/>
                  <a:gd name="T95" fmla="*/ 16253482 h 3156"/>
                  <a:gd name="T96" fmla="*/ 0 w 1453"/>
                  <a:gd name="T97" fmla="*/ 16253482 h 3156"/>
                  <a:gd name="T98" fmla="*/ 0 w 1453"/>
                  <a:gd name="T99" fmla="*/ 16253482 h 3156"/>
                  <a:gd name="T100" fmla="*/ 0 w 1453"/>
                  <a:gd name="T101" fmla="*/ 16253482 h 3156"/>
                  <a:gd name="T102" fmla="*/ 0 w 1453"/>
                  <a:gd name="T103" fmla="*/ 16253482 h 3156"/>
                  <a:gd name="T104" fmla="*/ 0 w 1453"/>
                  <a:gd name="T105" fmla="*/ 16253482 h 3156"/>
                  <a:gd name="T106" fmla="*/ 0 w 1453"/>
                  <a:gd name="T107" fmla="*/ 16253482 h 3156"/>
                  <a:gd name="T108" fmla="*/ 0 w 1453"/>
                  <a:gd name="T109" fmla="*/ 16253482 h 3156"/>
                  <a:gd name="T110" fmla="*/ 0 w 1453"/>
                  <a:gd name="T111" fmla="*/ 16253482 h 315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Freeform 284"/>
              <p:cNvSpPr>
                <a:spLocks/>
              </p:cNvSpPr>
              <p:nvPr/>
            </p:nvSpPr>
            <p:spPr bwMode="auto">
              <a:xfrm>
                <a:off x="6832592" y="5061609"/>
                <a:ext cx="26000" cy="64339"/>
              </a:xfrm>
              <a:custGeom>
                <a:avLst/>
                <a:gdLst>
                  <a:gd name="T0" fmla="*/ 0 w 87"/>
                  <a:gd name="T1" fmla="*/ 0 h 255"/>
                  <a:gd name="T2" fmla="*/ 26704092 w 87"/>
                  <a:gd name="T3" fmla="*/ 0 h 255"/>
                  <a:gd name="T4" fmla="*/ 26704092 w 87"/>
                  <a:gd name="T5" fmla="*/ 0 h 255"/>
                  <a:gd name="T6" fmla="*/ 26704092 w 87"/>
                  <a:gd name="T7" fmla="*/ 0 h 255"/>
                  <a:gd name="T8" fmla="*/ 26704092 w 87"/>
                  <a:gd name="T9" fmla="*/ 0 h 255"/>
                  <a:gd name="T10" fmla="*/ 26704092 w 87"/>
                  <a:gd name="T11" fmla="*/ 0 h 255"/>
                  <a:gd name="T12" fmla="*/ 26704092 w 87"/>
                  <a:gd name="T13" fmla="*/ 0 h 255"/>
                  <a:gd name="T14" fmla="*/ 26704092 w 87"/>
                  <a:gd name="T15" fmla="*/ 0 h 255"/>
                  <a:gd name="T16" fmla="*/ 26704092 w 87"/>
                  <a:gd name="T17" fmla="*/ 0 h 255"/>
                  <a:gd name="T18" fmla="*/ 0 w 87"/>
                  <a:gd name="T19" fmla="*/ 0 h 255"/>
                  <a:gd name="T20" fmla="*/ 0 w 87"/>
                  <a:gd name="T21" fmla="*/ 0 h 2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255">
                    <a:moveTo>
                      <a:pt x="0" y="255"/>
                    </a:moveTo>
                    <a:lnTo>
                      <a:pt x="30" y="205"/>
                    </a:lnTo>
                    <a:lnTo>
                      <a:pt x="64" y="92"/>
                    </a:lnTo>
                    <a:lnTo>
                      <a:pt x="87" y="11"/>
                    </a:lnTo>
                    <a:lnTo>
                      <a:pt x="87" y="0"/>
                    </a:lnTo>
                    <a:lnTo>
                      <a:pt x="69" y="30"/>
                    </a:lnTo>
                    <a:lnTo>
                      <a:pt x="47" y="103"/>
                    </a:lnTo>
                    <a:lnTo>
                      <a:pt x="31" y="122"/>
                    </a:lnTo>
                    <a:lnTo>
                      <a:pt x="10" y="165"/>
                    </a:lnTo>
                    <a:lnTo>
                      <a:pt x="0" y="25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285"/>
              <p:cNvSpPr>
                <a:spLocks/>
              </p:cNvSpPr>
              <p:nvPr/>
            </p:nvSpPr>
            <p:spPr bwMode="auto">
              <a:xfrm>
                <a:off x="6901729" y="5026147"/>
                <a:ext cx="33091" cy="58259"/>
              </a:xfrm>
              <a:custGeom>
                <a:avLst/>
                <a:gdLst>
                  <a:gd name="T0" fmla="*/ 25751593 w 112"/>
                  <a:gd name="T1" fmla="*/ 0 h 231"/>
                  <a:gd name="T2" fmla="*/ 25751593 w 112"/>
                  <a:gd name="T3" fmla="*/ 0 h 231"/>
                  <a:gd name="T4" fmla="*/ 25751593 w 112"/>
                  <a:gd name="T5" fmla="*/ 0 h 231"/>
                  <a:gd name="T6" fmla="*/ 25751593 w 112"/>
                  <a:gd name="T7" fmla="*/ 0 h 231"/>
                  <a:gd name="T8" fmla="*/ 25751593 w 112"/>
                  <a:gd name="T9" fmla="*/ 0 h 231"/>
                  <a:gd name="T10" fmla="*/ 25751593 w 112"/>
                  <a:gd name="T11" fmla="*/ 0 h 231"/>
                  <a:gd name="T12" fmla="*/ 25751593 w 112"/>
                  <a:gd name="T13" fmla="*/ 0 h 231"/>
                  <a:gd name="T14" fmla="*/ 25751593 w 112"/>
                  <a:gd name="T15" fmla="*/ 0 h 231"/>
                  <a:gd name="T16" fmla="*/ 25751593 w 112"/>
                  <a:gd name="T17" fmla="*/ 0 h 231"/>
                  <a:gd name="T18" fmla="*/ 25751593 w 112"/>
                  <a:gd name="T19" fmla="*/ 0 h 231"/>
                  <a:gd name="T20" fmla="*/ 25751593 w 112"/>
                  <a:gd name="T21" fmla="*/ 0 h 231"/>
                  <a:gd name="T22" fmla="*/ 25751593 w 112"/>
                  <a:gd name="T23" fmla="*/ 0 h 231"/>
                  <a:gd name="T24" fmla="*/ 25751593 w 112"/>
                  <a:gd name="T25" fmla="*/ 0 h 231"/>
                  <a:gd name="T26" fmla="*/ 25751593 w 112"/>
                  <a:gd name="T27" fmla="*/ 0 h 231"/>
                  <a:gd name="T28" fmla="*/ 25751593 w 112"/>
                  <a:gd name="T29" fmla="*/ 0 h 231"/>
                  <a:gd name="T30" fmla="*/ 25751593 w 112"/>
                  <a:gd name="T31" fmla="*/ 0 h 231"/>
                  <a:gd name="T32" fmla="*/ 0 w 112"/>
                  <a:gd name="T33" fmla="*/ 0 h 231"/>
                  <a:gd name="T34" fmla="*/ 25751593 w 112"/>
                  <a:gd name="T35" fmla="*/ 0 h 231"/>
                  <a:gd name="T36" fmla="*/ 25751593 w 112"/>
                  <a:gd name="T37" fmla="*/ 0 h 231"/>
                  <a:gd name="T38" fmla="*/ 25751593 w 112"/>
                  <a:gd name="T39" fmla="*/ 0 h 231"/>
                  <a:gd name="T40" fmla="*/ 25751593 w 112"/>
                  <a:gd name="T41" fmla="*/ 0 h 231"/>
                  <a:gd name="T42" fmla="*/ 25751593 w 112"/>
                  <a:gd name="T43" fmla="*/ 0 h 2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2" h="231">
                    <a:moveTo>
                      <a:pt x="7" y="231"/>
                    </a:moveTo>
                    <a:lnTo>
                      <a:pt x="21" y="221"/>
                    </a:lnTo>
                    <a:lnTo>
                      <a:pt x="41" y="184"/>
                    </a:lnTo>
                    <a:lnTo>
                      <a:pt x="77" y="149"/>
                    </a:lnTo>
                    <a:lnTo>
                      <a:pt x="77" y="140"/>
                    </a:lnTo>
                    <a:lnTo>
                      <a:pt x="103" y="120"/>
                    </a:lnTo>
                    <a:lnTo>
                      <a:pt x="94" y="98"/>
                    </a:lnTo>
                    <a:lnTo>
                      <a:pt x="90" y="51"/>
                    </a:lnTo>
                    <a:lnTo>
                      <a:pt x="112" y="34"/>
                    </a:lnTo>
                    <a:lnTo>
                      <a:pt x="112" y="7"/>
                    </a:lnTo>
                    <a:lnTo>
                      <a:pt x="97" y="0"/>
                    </a:lnTo>
                    <a:lnTo>
                      <a:pt x="84" y="16"/>
                    </a:lnTo>
                    <a:lnTo>
                      <a:pt x="64" y="8"/>
                    </a:lnTo>
                    <a:lnTo>
                      <a:pt x="17" y="66"/>
                    </a:lnTo>
                    <a:lnTo>
                      <a:pt x="3" y="114"/>
                    </a:lnTo>
                    <a:lnTo>
                      <a:pt x="4" y="132"/>
                    </a:lnTo>
                    <a:lnTo>
                      <a:pt x="0" y="169"/>
                    </a:lnTo>
                    <a:lnTo>
                      <a:pt x="8" y="180"/>
                    </a:lnTo>
                    <a:lnTo>
                      <a:pt x="8" y="199"/>
                    </a:lnTo>
                    <a:lnTo>
                      <a:pt x="20" y="196"/>
                    </a:lnTo>
                    <a:lnTo>
                      <a:pt x="7" y="23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286"/>
              <p:cNvSpPr>
                <a:spLocks/>
              </p:cNvSpPr>
              <p:nvPr/>
            </p:nvSpPr>
            <p:spPr bwMode="auto">
              <a:xfrm>
                <a:off x="6331494" y="5461319"/>
                <a:ext cx="29546" cy="36475"/>
              </a:xfrm>
              <a:custGeom>
                <a:avLst/>
                <a:gdLst>
                  <a:gd name="T0" fmla="*/ 25752589 w 100"/>
                  <a:gd name="T1" fmla="*/ 16590513 h 143"/>
                  <a:gd name="T2" fmla="*/ 25752589 w 100"/>
                  <a:gd name="T3" fmla="*/ 16590513 h 143"/>
                  <a:gd name="T4" fmla="*/ 0 w 100"/>
                  <a:gd name="T5" fmla="*/ 16590513 h 143"/>
                  <a:gd name="T6" fmla="*/ 25752589 w 100"/>
                  <a:gd name="T7" fmla="*/ 16590513 h 143"/>
                  <a:gd name="T8" fmla="*/ 25752589 w 100"/>
                  <a:gd name="T9" fmla="*/ 0 h 143"/>
                  <a:gd name="T10" fmla="*/ 25752589 w 100"/>
                  <a:gd name="T11" fmla="*/ 0 h 143"/>
                  <a:gd name="T12" fmla="*/ 25752589 w 100"/>
                  <a:gd name="T13" fmla="*/ 16590513 h 143"/>
                  <a:gd name="T14" fmla="*/ 25752589 w 100"/>
                  <a:gd name="T15" fmla="*/ 16590513 h 143"/>
                  <a:gd name="T16" fmla="*/ 25752589 w 100"/>
                  <a:gd name="T17" fmla="*/ 16590513 h 143"/>
                  <a:gd name="T18" fmla="*/ 25752589 w 100"/>
                  <a:gd name="T19" fmla="*/ 16590513 h 143"/>
                  <a:gd name="T20" fmla="*/ 25752589 w 100"/>
                  <a:gd name="T21" fmla="*/ 16590513 h 143"/>
                  <a:gd name="T22" fmla="*/ 25752589 w 100"/>
                  <a:gd name="T23" fmla="*/ 16590513 h 143"/>
                  <a:gd name="T24" fmla="*/ 25752589 w 100"/>
                  <a:gd name="T25" fmla="*/ 16590513 h 143"/>
                  <a:gd name="T26" fmla="*/ 25752589 w 100"/>
                  <a:gd name="T27" fmla="*/ 16590513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287"/>
              <p:cNvSpPr>
                <a:spLocks/>
              </p:cNvSpPr>
              <p:nvPr/>
            </p:nvSpPr>
            <p:spPr bwMode="auto">
              <a:xfrm>
                <a:off x="6331494" y="5461319"/>
                <a:ext cx="29546" cy="36475"/>
              </a:xfrm>
              <a:custGeom>
                <a:avLst/>
                <a:gdLst>
                  <a:gd name="T0" fmla="*/ 25752589 w 100"/>
                  <a:gd name="T1" fmla="*/ 16590513 h 143"/>
                  <a:gd name="T2" fmla="*/ 25752589 w 100"/>
                  <a:gd name="T3" fmla="*/ 16590513 h 143"/>
                  <a:gd name="T4" fmla="*/ 0 w 100"/>
                  <a:gd name="T5" fmla="*/ 16590513 h 143"/>
                  <a:gd name="T6" fmla="*/ 25752589 w 100"/>
                  <a:gd name="T7" fmla="*/ 16590513 h 143"/>
                  <a:gd name="T8" fmla="*/ 25752589 w 100"/>
                  <a:gd name="T9" fmla="*/ 0 h 143"/>
                  <a:gd name="T10" fmla="*/ 25752589 w 100"/>
                  <a:gd name="T11" fmla="*/ 0 h 143"/>
                  <a:gd name="T12" fmla="*/ 25752589 w 100"/>
                  <a:gd name="T13" fmla="*/ 16590513 h 143"/>
                  <a:gd name="T14" fmla="*/ 25752589 w 100"/>
                  <a:gd name="T15" fmla="*/ 16590513 h 143"/>
                  <a:gd name="T16" fmla="*/ 25752589 w 100"/>
                  <a:gd name="T17" fmla="*/ 16590513 h 143"/>
                  <a:gd name="T18" fmla="*/ 25752589 w 100"/>
                  <a:gd name="T19" fmla="*/ 16590513 h 143"/>
                  <a:gd name="T20" fmla="*/ 25752589 w 100"/>
                  <a:gd name="T21" fmla="*/ 16590513 h 143"/>
                  <a:gd name="T22" fmla="*/ 25752589 w 100"/>
                  <a:gd name="T23" fmla="*/ 16590513 h 143"/>
                  <a:gd name="T24" fmla="*/ 25752589 w 100"/>
                  <a:gd name="T25" fmla="*/ 16590513 h 143"/>
                  <a:gd name="T26" fmla="*/ 25752589 w 100"/>
                  <a:gd name="T27" fmla="*/ 16590513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288"/>
              <p:cNvSpPr>
                <a:spLocks/>
              </p:cNvSpPr>
              <p:nvPr/>
            </p:nvSpPr>
            <p:spPr bwMode="auto">
              <a:xfrm>
                <a:off x="6208584" y="5380262"/>
                <a:ext cx="155411" cy="113479"/>
              </a:xfrm>
              <a:custGeom>
                <a:avLst/>
                <a:gdLst>
                  <a:gd name="T0" fmla="*/ 25752135 w 526"/>
                  <a:gd name="T1" fmla="*/ 16232816 h 448"/>
                  <a:gd name="T2" fmla="*/ 25752135 w 526"/>
                  <a:gd name="T3" fmla="*/ 16232816 h 448"/>
                  <a:gd name="T4" fmla="*/ 25752135 w 526"/>
                  <a:gd name="T5" fmla="*/ 16232816 h 448"/>
                  <a:gd name="T6" fmla="*/ 25752135 w 526"/>
                  <a:gd name="T7" fmla="*/ 16232816 h 448"/>
                  <a:gd name="T8" fmla="*/ 25752135 w 526"/>
                  <a:gd name="T9" fmla="*/ 16232816 h 448"/>
                  <a:gd name="T10" fmla="*/ 25752135 w 526"/>
                  <a:gd name="T11" fmla="*/ 16232816 h 448"/>
                  <a:gd name="T12" fmla="*/ 25752135 w 526"/>
                  <a:gd name="T13" fmla="*/ 16232816 h 448"/>
                  <a:gd name="T14" fmla="*/ 25752135 w 526"/>
                  <a:gd name="T15" fmla="*/ 16232816 h 448"/>
                  <a:gd name="T16" fmla="*/ 25752135 w 526"/>
                  <a:gd name="T17" fmla="*/ 16232816 h 448"/>
                  <a:gd name="T18" fmla="*/ 25752135 w 526"/>
                  <a:gd name="T19" fmla="*/ 16232816 h 448"/>
                  <a:gd name="T20" fmla="*/ 25752135 w 526"/>
                  <a:gd name="T21" fmla="*/ 16232816 h 448"/>
                  <a:gd name="T22" fmla="*/ 25752135 w 526"/>
                  <a:gd name="T23" fmla="*/ 16232816 h 448"/>
                  <a:gd name="T24" fmla="*/ 25752135 w 526"/>
                  <a:gd name="T25" fmla="*/ 16232816 h 448"/>
                  <a:gd name="T26" fmla="*/ 25752135 w 526"/>
                  <a:gd name="T27" fmla="*/ 16232816 h 448"/>
                  <a:gd name="T28" fmla="*/ 25752135 w 526"/>
                  <a:gd name="T29" fmla="*/ 16232816 h 448"/>
                  <a:gd name="T30" fmla="*/ 25752135 w 526"/>
                  <a:gd name="T31" fmla="*/ 16232816 h 448"/>
                  <a:gd name="T32" fmla="*/ 25752135 w 526"/>
                  <a:gd name="T33" fmla="*/ 16232816 h 448"/>
                  <a:gd name="T34" fmla="*/ 25752135 w 526"/>
                  <a:gd name="T35" fmla="*/ 16232816 h 448"/>
                  <a:gd name="T36" fmla="*/ 25752135 w 526"/>
                  <a:gd name="T37" fmla="*/ 16232816 h 448"/>
                  <a:gd name="T38" fmla="*/ 25752135 w 526"/>
                  <a:gd name="T39" fmla="*/ 16232816 h 448"/>
                  <a:gd name="T40" fmla="*/ 25752135 w 526"/>
                  <a:gd name="T41" fmla="*/ 16232816 h 448"/>
                  <a:gd name="T42" fmla="*/ 25752135 w 526"/>
                  <a:gd name="T43" fmla="*/ 16232816 h 448"/>
                  <a:gd name="T44" fmla="*/ 25752135 w 526"/>
                  <a:gd name="T45" fmla="*/ 16232816 h 448"/>
                  <a:gd name="T46" fmla="*/ 25752135 w 526"/>
                  <a:gd name="T47" fmla="*/ 16232816 h 448"/>
                  <a:gd name="T48" fmla="*/ 25752135 w 526"/>
                  <a:gd name="T49" fmla="*/ 16232816 h 448"/>
                  <a:gd name="T50" fmla="*/ 25752135 w 526"/>
                  <a:gd name="T51" fmla="*/ 16232816 h 448"/>
                  <a:gd name="T52" fmla="*/ 25752135 w 526"/>
                  <a:gd name="T53" fmla="*/ 16232816 h 448"/>
                  <a:gd name="T54" fmla="*/ 25752135 w 526"/>
                  <a:gd name="T55" fmla="*/ 16232816 h 448"/>
                  <a:gd name="T56" fmla="*/ 25752135 w 526"/>
                  <a:gd name="T57" fmla="*/ 16232816 h 448"/>
                  <a:gd name="T58" fmla="*/ 25752135 w 526"/>
                  <a:gd name="T59" fmla="*/ 16232816 h 448"/>
                  <a:gd name="T60" fmla="*/ 25752135 w 526"/>
                  <a:gd name="T61" fmla="*/ 16232816 h 448"/>
                  <a:gd name="T62" fmla="*/ 25752135 w 526"/>
                  <a:gd name="T63" fmla="*/ 16232816 h 448"/>
                  <a:gd name="T64" fmla="*/ 25752135 w 526"/>
                  <a:gd name="T65" fmla="*/ 16232816 h 448"/>
                  <a:gd name="T66" fmla="*/ 25752135 w 526"/>
                  <a:gd name="T67" fmla="*/ 16232816 h 448"/>
                  <a:gd name="T68" fmla="*/ 25752135 w 526"/>
                  <a:gd name="T69" fmla="*/ 16232816 h 448"/>
                  <a:gd name="T70" fmla="*/ 25752135 w 526"/>
                  <a:gd name="T71" fmla="*/ 16232816 h 448"/>
                  <a:gd name="T72" fmla="*/ 25752135 w 526"/>
                  <a:gd name="T73" fmla="*/ 16232816 h 448"/>
                  <a:gd name="T74" fmla="*/ 25752135 w 526"/>
                  <a:gd name="T75" fmla="*/ 16232816 h 448"/>
                  <a:gd name="T76" fmla="*/ 25752135 w 526"/>
                  <a:gd name="T77" fmla="*/ 0 h 448"/>
                  <a:gd name="T78" fmla="*/ 25752135 w 526"/>
                  <a:gd name="T79" fmla="*/ 0 h 448"/>
                  <a:gd name="T80" fmla="*/ 25752135 w 526"/>
                  <a:gd name="T81" fmla="*/ 16232816 h 448"/>
                  <a:gd name="T82" fmla="*/ 25752135 w 526"/>
                  <a:gd name="T83" fmla="*/ 16232816 h 448"/>
                  <a:gd name="T84" fmla="*/ 25752135 w 526"/>
                  <a:gd name="T85" fmla="*/ 16232816 h 448"/>
                  <a:gd name="T86" fmla="*/ 0 w 526"/>
                  <a:gd name="T87" fmla="*/ 16232816 h 448"/>
                  <a:gd name="T88" fmla="*/ 25752135 w 526"/>
                  <a:gd name="T89" fmla="*/ 16232816 h 448"/>
                  <a:gd name="T90" fmla="*/ 25752135 w 526"/>
                  <a:gd name="T91" fmla="*/ 16232816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289"/>
              <p:cNvSpPr>
                <a:spLocks/>
              </p:cNvSpPr>
              <p:nvPr/>
            </p:nvSpPr>
            <p:spPr bwMode="auto">
              <a:xfrm>
                <a:off x="6208584" y="5380262"/>
                <a:ext cx="155411" cy="113479"/>
              </a:xfrm>
              <a:custGeom>
                <a:avLst/>
                <a:gdLst>
                  <a:gd name="T0" fmla="*/ 25752135 w 526"/>
                  <a:gd name="T1" fmla="*/ 16232816 h 448"/>
                  <a:gd name="T2" fmla="*/ 25752135 w 526"/>
                  <a:gd name="T3" fmla="*/ 16232816 h 448"/>
                  <a:gd name="T4" fmla="*/ 25752135 w 526"/>
                  <a:gd name="T5" fmla="*/ 16232816 h 448"/>
                  <a:gd name="T6" fmla="*/ 25752135 w 526"/>
                  <a:gd name="T7" fmla="*/ 16232816 h 448"/>
                  <a:gd name="T8" fmla="*/ 25752135 w 526"/>
                  <a:gd name="T9" fmla="*/ 16232816 h 448"/>
                  <a:gd name="T10" fmla="*/ 25752135 w 526"/>
                  <a:gd name="T11" fmla="*/ 16232816 h 448"/>
                  <a:gd name="T12" fmla="*/ 25752135 w 526"/>
                  <a:gd name="T13" fmla="*/ 16232816 h 448"/>
                  <a:gd name="T14" fmla="*/ 25752135 w 526"/>
                  <a:gd name="T15" fmla="*/ 16232816 h 448"/>
                  <a:gd name="T16" fmla="*/ 25752135 w 526"/>
                  <a:gd name="T17" fmla="*/ 16232816 h 448"/>
                  <a:gd name="T18" fmla="*/ 25752135 w 526"/>
                  <a:gd name="T19" fmla="*/ 16232816 h 448"/>
                  <a:gd name="T20" fmla="*/ 25752135 w 526"/>
                  <a:gd name="T21" fmla="*/ 16232816 h 448"/>
                  <a:gd name="T22" fmla="*/ 25752135 w 526"/>
                  <a:gd name="T23" fmla="*/ 16232816 h 448"/>
                  <a:gd name="T24" fmla="*/ 25752135 w 526"/>
                  <a:gd name="T25" fmla="*/ 16232816 h 448"/>
                  <a:gd name="T26" fmla="*/ 25752135 w 526"/>
                  <a:gd name="T27" fmla="*/ 16232816 h 448"/>
                  <a:gd name="T28" fmla="*/ 25752135 w 526"/>
                  <a:gd name="T29" fmla="*/ 16232816 h 448"/>
                  <a:gd name="T30" fmla="*/ 25752135 w 526"/>
                  <a:gd name="T31" fmla="*/ 16232816 h 448"/>
                  <a:gd name="T32" fmla="*/ 25752135 w 526"/>
                  <a:gd name="T33" fmla="*/ 16232816 h 448"/>
                  <a:gd name="T34" fmla="*/ 25752135 w 526"/>
                  <a:gd name="T35" fmla="*/ 16232816 h 448"/>
                  <a:gd name="T36" fmla="*/ 25752135 w 526"/>
                  <a:gd name="T37" fmla="*/ 16232816 h 448"/>
                  <a:gd name="T38" fmla="*/ 25752135 w 526"/>
                  <a:gd name="T39" fmla="*/ 16232816 h 448"/>
                  <a:gd name="T40" fmla="*/ 25752135 w 526"/>
                  <a:gd name="T41" fmla="*/ 16232816 h 448"/>
                  <a:gd name="T42" fmla="*/ 25752135 w 526"/>
                  <a:gd name="T43" fmla="*/ 16232816 h 448"/>
                  <a:gd name="T44" fmla="*/ 25752135 w 526"/>
                  <a:gd name="T45" fmla="*/ 16232816 h 448"/>
                  <a:gd name="T46" fmla="*/ 25752135 w 526"/>
                  <a:gd name="T47" fmla="*/ 16232816 h 448"/>
                  <a:gd name="T48" fmla="*/ 25752135 w 526"/>
                  <a:gd name="T49" fmla="*/ 16232816 h 448"/>
                  <a:gd name="T50" fmla="*/ 25752135 w 526"/>
                  <a:gd name="T51" fmla="*/ 16232816 h 448"/>
                  <a:gd name="T52" fmla="*/ 25752135 w 526"/>
                  <a:gd name="T53" fmla="*/ 16232816 h 448"/>
                  <a:gd name="T54" fmla="*/ 25752135 w 526"/>
                  <a:gd name="T55" fmla="*/ 16232816 h 448"/>
                  <a:gd name="T56" fmla="*/ 25752135 w 526"/>
                  <a:gd name="T57" fmla="*/ 16232816 h 448"/>
                  <a:gd name="T58" fmla="*/ 25752135 w 526"/>
                  <a:gd name="T59" fmla="*/ 16232816 h 448"/>
                  <a:gd name="T60" fmla="*/ 25752135 w 526"/>
                  <a:gd name="T61" fmla="*/ 16232816 h 448"/>
                  <a:gd name="T62" fmla="*/ 25752135 w 526"/>
                  <a:gd name="T63" fmla="*/ 16232816 h 448"/>
                  <a:gd name="T64" fmla="*/ 25752135 w 526"/>
                  <a:gd name="T65" fmla="*/ 16232816 h 448"/>
                  <a:gd name="T66" fmla="*/ 25752135 w 526"/>
                  <a:gd name="T67" fmla="*/ 16232816 h 448"/>
                  <a:gd name="T68" fmla="*/ 25752135 w 526"/>
                  <a:gd name="T69" fmla="*/ 16232816 h 448"/>
                  <a:gd name="T70" fmla="*/ 25752135 w 526"/>
                  <a:gd name="T71" fmla="*/ 16232816 h 448"/>
                  <a:gd name="T72" fmla="*/ 25752135 w 526"/>
                  <a:gd name="T73" fmla="*/ 16232816 h 448"/>
                  <a:gd name="T74" fmla="*/ 25752135 w 526"/>
                  <a:gd name="T75" fmla="*/ 16232816 h 448"/>
                  <a:gd name="T76" fmla="*/ 25752135 w 526"/>
                  <a:gd name="T77" fmla="*/ 0 h 448"/>
                  <a:gd name="T78" fmla="*/ 25752135 w 526"/>
                  <a:gd name="T79" fmla="*/ 0 h 448"/>
                  <a:gd name="T80" fmla="*/ 25752135 w 526"/>
                  <a:gd name="T81" fmla="*/ 16232816 h 448"/>
                  <a:gd name="T82" fmla="*/ 25752135 w 526"/>
                  <a:gd name="T83" fmla="*/ 16232816 h 448"/>
                  <a:gd name="T84" fmla="*/ 25752135 w 526"/>
                  <a:gd name="T85" fmla="*/ 16232816 h 448"/>
                  <a:gd name="T86" fmla="*/ 0 w 526"/>
                  <a:gd name="T87" fmla="*/ 16232816 h 448"/>
                  <a:gd name="T88" fmla="*/ 25752135 w 526"/>
                  <a:gd name="T89" fmla="*/ 16232816 h 448"/>
                  <a:gd name="T90" fmla="*/ 25752135 w 526"/>
                  <a:gd name="T91" fmla="*/ 16232816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290"/>
              <p:cNvSpPr>
                <a:spLocks noEditPoints="1"/>
              </p:cNvSpPr>
              <p:nvPr/>
            </p:nvSpPr>
            <p:spPr bwMode="auto">
              <a:xfrm>
                <a:off x="6247584" y="5274889"/>
                <a:ext cx="179639" cy="151981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w 609"/>
                  <a:gd name="T79" fmla="*/ 0 h 601"/>
                  <a:gd name="T80" fmla="*/ 0 w 609"/>
                  <a:gd name="T81" fmla="*/ 0 h 601"/>
                  <a:gd name="T82" fmla="*/ 0 w 609"/>
                  <a:gd name="T83" fmla="*/ 0 h 601"/>
                  <a:gd name="T84" fmla="*/ 0 w 609"/>
                  <a:gd name="T85" fmla="*/ 0 h 601"/>
                  <a:gd name="T86" fmla="*/ 0 w 609"/>
                  <a:gd name="T87" fmla="*/ 0 h 601"/>
                  <a:gd name="T88" fmla="*/ 0 w 609"/>
                  <a:gd name="T89" fmla="*/ 0 h 601"/>
                  <a:gd name="T90" fmla="*/ 0 w 609"/>
                  <a:gd name="T91" fmla="*/ 0 h 601"/>
                  <a:gd name="T92" fmla="*/ 0 w 609"/>
                  <a:gd name="T93" fmla="*/ 0 h 601"/>
                  <a:gd name="T94" fmla="*/ 0 w 609"/>
                  <a:gd name="T95" fmla="*/ 0 h 601"/>
                  <a:gd name="T96" fmla="*/ 0 w 609"/>
                  <a:gd name="T97" fmla="*/ 0 h 601"/>
                  <a:gd name="T98" fmla="*/ 0 w 609"/>
                  <a:gd name="T99" fmla="*/ 0 h 6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  <a:moveTo>
                      <a:pt x="301" y="37"/>
                    </a:moveTo>
                    <a:lnTo>
                      <a:pt x="307" y="13"/>
                    </a:lnTo>
                    <a:lnTo>
                      <a:pt x="262" y="60"/>
                    </a:lnTo>
                    <a:lnTo>
                      <a:pt x="251" y="80"/>
                    </a:lnTo>
                    <a:lnTo>
                      <a:pt x="301" y="37"/>
                    </a:lnTo>
                    <a:close/>
                    <a:moveTo>
                      <a:pt x="137" y="362"/>
                    </a:moveTo>
                    <a:lnTo>
                      <a:pt x="93" y="327"/>
                    </a:lnTo>
                    <a:lnTo>
                      <a:pt x="113" y="328"/>
                    </a:lnTo>
                    <a:lnTo>
                      <a:pt x="135" y="354"/>
                    </a:lnTo>
                    <a:lnTo>
                      <a:pt x="137" y="362"/>
                    </a:lnTo>
                    <a:close/>
                    <a:moveTo>
                      <a:pt x="60" y="346"/>
                    </a:moveTo>
                    <a:lnTo>
                      <a:pt x="76" y="340"/>
                    </a:lnTo>
                    <a:lnTo>
                      <a:pt x="99" y="355"/>
                    </a:lnTo>
                    <a:lnTo>
                      <a:pt x="102" y="363"/>
                    </a:lnTo>
                    <a:lnTo>
                      <a:pt x="60" y="346"/>
                    </a:lnTo>
                    <a:close/>
                    <a:moveTo>
                      <a:pt x="29" y="376"/>
                    </a:moveTo>
                    <a:lnTo>
                      <a:pt x="20" y="400"/>
                    </a:lnTo>
                    <a:lnTo>
                      <a:pt x="41" y="384"/>
                    </a:lnTo>
                    <a:lnTo>
                      <a:pt x="29" y="37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291"/>
              <p:cNvSpPr>
                <a:spLocks/>
              </p:cNvSpPr>
              <p:nvPr/>
            </p:nvSpPr>
            <p:spPr bwMode="auto">
              <a:xfrm>
                <a:off x="6247584" y="5274889"/>
                <a:ext cx="179639" cy="151981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292"/>
              <p:cNvSpPr>
                <a:spLocks/>
              </p:cNvSpPr>
              <p:nvPr/>
            </p:nvSpPr>
            <p:spPr bwMode="auto">
              <a:xfrm>
                <a:off x="6321449" y="5278435"/>
                <a:ext cx="16546" cy="16718"/>
              </a:xfrm>
              <a:custGeom>
                <a:avLst/>
                <a:gdLst>
                  <a:gd name="T0" fmla="*/ 25753258 w 56"/>
                  <a:gd name="T1" fmla="*/ 0 h 67"/>
                  <a:gd name="T2" fmla="*/ 25753258 w 56"/>
                  <a:gd name="T3" fmla="*/ 0 h 67"/>
                  <a:gd name="T4" fmla="*/ 25753258 w 56"/>
                  <a:gd name="T5" fmla="*/ 0 h 67"/>
                  <a:gd name="T6" fmla="*/ 0 w 56"/>
                  <a:gd name="T7" fmla="*/ 0 h 67"/>
                  <a:gd name="T8" fmla="*/ 25753258 w 56"/>
                  <a:gd name="T9" fmla="*/ 0 h 67"/>
                  <a:gd name="T10" fmla="*/ 25753258 w 5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6" h="67">
                    <a:moveTo>
                      <a:pt x="50" y="24"/>
                    </a:moveTo>
                    <a:lnTo>
                      <a:pt x="56" y="0"/>
                    </a:lnTo>
                    <a:lnTo>
                      <a:pt x="11" y="47"/>
                    </a:lnTo>
                    <a:lnTo>
                      <a:pt x="0" y="67"/>
                    </a:lnTo>
                    <a:lnTo>
                      <a:pt x="50" y="2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293"/>
              <p:cNvSpPr>
                <a:spLocks/>
              </p:cNvSpPr>
              <p:nvPr/>
            </p:nvSpPr>
            <p:spPr bwMode="auto">
              <a:xfrm>
                <a:off x="6275357" y="5357465"/>
                <a:ext cx="13000" cy="9119"/>
              </a:xfrm>
              <a:custGeom>
                <a:avLst/>
                <a:gdLst>
                  <a:gd name="T0" fmla="*/ 25751523 w 44"/>
                  <a:gd name="T1" fmla="*/ 17717435 h 35"/>
                  <a:gd name="T2" fmla="*/ 0 w 44"/>
                  <a:gd name="T3" fmla="*/ 0 h 35"/>
                  <a:gd name="T4" fmla="*/ 25751523 w 44"/>
                  <a:gd name="T5" fmla="*/ 17717435 h 35"/>
                  <a:gd name="T6" fmla="*/ 25751523 w 44"/>
                  <a:gd name="T7" fmla="*/ 17717435 h 35"/>
                  <a:gd name="T8" fmla="*/ 25751523 w 44"/>
                  <a:gd name="T9" fmla="*/ 17717435 h 35"/>
                  <a:gd name="T10" fmla="*/ 25751523 w 44"/>
                  <a:gd name="T11" fmla="*/ 17717435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35">
                    <a:moveTo>
                      <a:pt x="44" y="35"/>
                    </a:moveTo>
                    <a:lnTo>
                      <a:pt x="0" y="0"/>
                    </a:lnTo>
                    <a:lnTo>
                      <a:pt x="20" y="1"/>
                    </a:lnTo>
                    <a:lnTo>
                      <a:pt x="42" y="27"/>
                    </a:lnTo>
                    <a:lnTo>
                      <a:pt x="44" y="3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294"/>
              <p:cNvSpPr>
                <a:spLocks/>
              </p:cNvSpPr>
              <p:nvPr/>
            </p:nvSpPr>
            <p:spPr bwMode="auto">
              <a:xfrm>
                <a:off x="6265312" y="5361012"/>
                <a:ext cx="12409" cy="6079"/>
              </a:xfrm>
              <a:custGeom>
                <a:avLst/>
                <a:gdLst>
                  <a:gd name="T0" fmla="*/ 0 w 42"/>
                  <a:gd name="T1" fmla="*/ 18442100 h 23"/>
                  <a:gd name="T2" fmla="*/ 25751039 w 42"/>
                  <a:gd name="T3" fmla="*/ 0 h 23"/>
                  <a:gd name="T4" fmla="*/ 25751039 w 42"/>
                  <a:gd name="T5" fmla="*/ 18442100 h 23"/>
                  <a:gd name="T6" fmla="*/ 25751039 w 42"/>
                  <a:gd name="T7" fmla="*/ 18442100 h 23"/>
                  <a:gd name="T8" fmla="*/ 0 w 42"/>
                  <a:gd name="T9" fmla="*/ 18442100 h 23"/>
                  <a:gd name="T10" fmla="*/ 0 w 42"/>
                  <a:gd name="T11" fmla="*/ 1844210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23">
                    <a:moveTo>
                      <a:pt x="0" y="6"/>
                    </a:moveTo>
                    <a:lnTo>
                      <a:pt x="16" y="0"/>
                    </a:lnTo>
                    <a:lnTo>
                      <a:pt x="39" y="15"/>
                    </a:lnTo>
                    <a:lnTo>
                      <a:pt x="42" y="23"/>
                    </a:lnTo>
                    <a:lnTo>
                      <a:pt x="0" y="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295"/>
              <p:cNvSpPr>
                <a:spLocks/>
              </p:cNvSpPr>
              <p:nvPr/>
            </p:nvSpPr>
            <p:spPr bwMode="auto">
              <a:xfrm>
                <a:off x="6253493" y="5370130"/>
                <a:ext cx="6500" cy="6079"/>
              </a:xfrm>
              <a:custGeom>
                <a:avLst/>
                <a:gdLst>
                  <a:gd name="T0" fmla="*/ 29699429 w 21"/>
                  <a:gd name="T1" fmla="*/ 0 h 24"/>
                  <a:gd name="T2" fmla="*/ 0 w 21"/>
                  <a:gd name="T3" fmla="*/ 16231690 h 24"/>
                  <a:gd name="T4" fmla="*/ 29699429 w 21"/>
                  <a:gd name="T5" fmla="*/ 16231690 h 24"/>
                  <a:gd name="T6" fmla="*/ 29699429 w 21"/>
                  <a:gd name="T7" fmla="*/ 0 h 24"/>
                  <a:gd name="T8" fmla="*/ 29699429 w 2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9" y="0"/>
                    </a:moveTo>
                    <a:lnTo>
                      <a:pt x="0" y="24"/>
                    </a:lnTo>
                    <a:lnTo>
                      <a:pt x="21" y="8"/>
                    </a:lnTo>
                    <a:lnTo>
                      <a:pt x="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296"/>
              <p:cNvSpPr>
                <a:spLocks/>
              </p:cNvSpPr>
              <p:nvPr/>
            </p:nvSpPr>
            <p:spPr bwMode="auto">
              <a:xfrm>
                <a:off x="6427814" y="5888385"/>
                <a:ext cx="52001" cy="95241"/>
              </a:xfrm>
              <a:custGeom>
                <a:avLst/>
                <a:gdLst>
                  <a:gd name="T0" fmla="*/ 26224253 w 175"/>
                  <a:gd name="T1" fmla="*/ 0 h 376"/>
                  <a:gd name="T2" fmla="*/ 26224253 w 175"/>
                  <a:gd name="T3" fmla="*/ 16232765 h 376"/>
                  <a:gd name="T4" fmla="*/ 26224253 w 175"/>
                  <a:gd name="T5" fmla="*/ 16232765 h 376"/>
                  <a:gd name="T6" fmla="*/ 26224253 w 175"/>
                  <a:gd name="T7" fmla="*/ 16232765 h 376"/>
                  <a:gd name="T8" fmla="*/ 26224253 w 175"/>
                  <a:gd name="T9" fmla="*/ 16232765 h 376"/>
                  <a:gd name="T10" fmla="*/ 26224253 w 175"/>
                  <a:gd name="T11" fmla="*/ 16232765 h 376"/>
                  <a:gd name="T12" fmla="*/ 26224253 w 175"/>
                  <a:gd name="T13" fmla="*/ 16232765 h 376"/>
                  <a:gd name="T14" fmla="*/ 26224253 w 175"/>
                  <a:gd name="T15" fmla="*/ 16232765 h 376"/>
                  <a:gd name="T16" fmla="*/ 26224253 w 175"/>
                  <a:gd name="T17" fmla="*/ 16232765 h 376"/>
                  <a:gd name="T18" fmla="*/ 26224253 w 175"/>
                  <a:gd name="T19" fmla="*/ 16232765 h 376"/>
                  <a:gd name="T20" fmla="*/ 26224253 w 175"/>
                  <a:gd name="T21" fmla="*/ 16232765 h 376"/>
                  <a:gd name="T22" fmla="*/ 26224253 w 175"/>
                  <a:gd name="T23" fmla="*/ 16232765 h 376"/>
                  <a:gd name="T24" fmla="*/ 26224253 w 175"/>
                  <a:gd name="T25" fmla="*/ 16232765 h 376"/>
                  <a:gd name="T26" fmla="*/ 26224253 w 175"/>
                  <a:gd name="T27" fmla="*/ 16232765 h 376"/>
                  <a:gd name="T28" fmla="*/ 26224253 w 175"/>
                  <a:gd name="T29" fmla="*/ 16232765 h 376"/>
                  <a:gd name="T30" fmla="*/ 26224253 w 175"/>
                  <a:gd name="T31" fmla="*/ 16232765 h 376"/>
                  <a:gd name="T32" fmla="*/ 0 w 175"/>
                  <a:gd name="T33" fmla="*/ 16232765 h 376"/>
                  <a:gd name="T34" fmla="*/ 26224253 w 175"/>
                  <a:gd name="T35" fmla="*/ 16232765 h 376"/>
                  <a:gd name="T36" fmla="*/ 26224253 w 175"/>
                  <a:gd name="T37" fmla="*/ 16232765 h 376"/>
                  <a:gd name="T38" fmla="*/ 26224253 w 175"/>
                  <a:gd name="T39" fmla="*/ 16232765 h 376"/>
                  <a:gd name="T40" fmla="*/ 26224253 w 175"/>
                  <a:gd name="T41" fmla="*/ 16232765 h 376"/>
                  <a:gd name="T42" fmla="*/ 26224253 w 175"/>
                  <a:gd name="T43" fmla="*/ 16232765 h 376"/>
                  <a:gd name="T44" fmla="*/ 26224253 w 175"/>
                  <a:gd name="T45" fmla="*/ 16232765 h 376"/>
                  <a:gd name="T46" fmla="*/ 26224253 w 175"/>
                  <a:gd name="T47" fmla="*/ 0 h 376"/>
                  <a:gd name="T48" fmla="*/ 26224253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5" name="Freeform 297"/>
              <p:cNvSpPr>
                <a:spLocks/>
              </p:cNvSpPr>
              <p:nvPr/>
            </p:nvSpPr>
            <p:spPr bwMode="auto">
              <a:xfrm>
                <a:off x="6427814" y="5888385"/>
                <a:ext cx="52001" cy="95241"/>
              </a:xfrm>
              <a:custGeom>
                <a:avLst/>
                <a:gdLst>
                  <a:gd name="T0" fmla="*/ 26224253 w 175"/>
                  <a:gd name="T1" fmla="*/ 0 h 376"/>
                  <a:gd name="T2" fmla="*/ 26224253 w 175"/>
                  <a:gd name="T3" fmla="*/ 16232765 h 376"/>
                  <a:gd name="T4" fmla="*/ 26224253 w 175"/>
                  <a:gd name="T5" fmla="*/ 16232765 h 376"/>
                  <a:gd name="T6" fmla="*/ 26224253 w 175"/>
                  <a:gd name="T7" fmla="*/ 16232765 h 376"/>
                  <a:gd name="T8" fmla="*/ 26224253 w 175"/>
                  <a:gd name="T9" fmla="*/ 16232765 h 376"/>
                  <a:gd name="T10" fmla="*/ 26224253 w 175"/>
                  <a:gd name="T11" fmla="*/ 16232765 h 376"/>
                  <a:gd name="T12" fmla="*/ 26224253 w 175"/>
                  <a:gd name="T13" fmla="*/ 16232765 h 376"/>
                  <a:gd name="T14" fmla="*/ 26224253 w 175"/>
                  <a:gd name="T15" fmla="*/ 16232765 h 376"/>
                  <a:gd name="T16" fmla="*/ 26224253 w 175"/>
                  <a:gd name="T17" fmla="*/ 16232765 h 376"/>
                  <a:gd name="T18" fmla="*/ 26224253 w 175"/>
                  <a:gd name="T19" fmla="*/ 16232765 h 376"/>
                  <a:gd name="T20" fmla="*/ 26224253 w 175"/>
                  <a:gd name="T21" fmla="*/ 16232765 h 376"/>
                  <a:gd name="T22" fmla="*/ 26224253 w 175"/>
                  <a:gd name="T23" fmla="*/ 16232765 h 376"/>
                  <a:gd name="T24" fmla="*/ 26224253 w 175"/>
                  <a:gd name="T25" fmla="*/ 16232765 h 376"/>
                  <a:gd name="T26" fmla="*/ 26224253 w 175"/>
                  <a:gd name="T27" fmla="*/ 16232765 h 376"/>
                  <a:gd name="T28" fmla="*/ 26224253 w 175"/>
                  <a:gd name="T29" fmla="*/ 16232765 h 376"/>
                  <a:gd name="T30" fmla="*/ 26224253 w 175"/>
                  <a:gd name="T31" fmla="*/ 16232765 h 376"/>
                  <a:gd name="T32" fmla="*/ 0 w 175"/>
                  <a:gd name="T33" fmla="*/ 16232765 h 376"/>
                  <a:gd name="T34" fmla="*/ 26224253 w 175"/>
                  <a:gd name="T35" fmla="*/ 16232765 h 376"/>
                  <a:gd name="T36" fmla="*/ 26224253 w 175"/>
                  <a:gd name="T37" fmla="*/ 16232765 h 376"/>
                  <a:gd name="T38" fmla="*/ 26224253 w 175"/>
                  <a:gd name="T39" fmla="*/ 16232765 h 376"/>
                  <a:gd name="T40" fmla="*/ 26224253 w 175"/>
                  <a:gd name="T41" fmla="*/ 16232765 h 376"/>
                  <a:gd name="T42" fmla="*/ 26224253 w 175"/>
                  <a:gd name="T43" fmla="*/ 16232765 h 376"/>
                  <a:gd name="T44" fmla="*/ 26224253 w 175"/>
                  <a:gd name="T45" fmla="*/ 16232765 h 376"/>
                  <a:gd name="T46" fmla="*/ 26224253 w 175"/>
                  <a:gd name="T47" fmla="*/ 0 h 376"/>
                  <a:gd name="T48" fmla="*/ 26224253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Freeform 298"/>
              <p:cNvSpPr>
                <a:spLocks/>
              </p:cNvSpPr>
              <p:nvPr/>
            </p:nvSpPr>
            <p:spPr bwMode="auto">
              <a:xfrm>
                <a:off x="5815033" y="5390901"/>
                <a:ext cx="624009" cy="507109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Freeform 299"/>
              <p:cNvSpPr>
                <a:spLocks/>
              </p:cNvSpPr>
              <p:nvPr/>
            </p:nvSpPr>
            <p:spPr bwMode="auto">
              <a:xfrm>
                <a:off x="5815033" y="5390901"/>
                <a:ext cx="624009" cy="507109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Freeform 300"/>
              <p:cNvSpPr>
                <a:spLocks/>
              </p:cNvSpPr>
              <p:nvPr/>
            </p:nvSpPr>
            <p:spPr bwMode="auto">
              <a:xfrm>
                <a:off x="6732727" y="6295693"/>
                <a:ext cx="35455" cy="12665"/>
              </a:xfrm>
              <a:custGeom>
                <a:avLst/>
                <a:gdLst>
                  <a:gd name="T0" fmla="*/ 25752148 w 120"/>
                  <a:gd name="T1" fmla="*/ 0 h 51"/>
                  <a:gd name="T2" fmla="*/ 25752148 w 120"/>
                  <a:gd name="T3" fmla="*/ 0 h 51"/>
                  <a:gd name="T4" fmla="*/ 25752148 w 120"/>
                  <a:gd name="T5" fmla="*/ 0 h 51"/>
                  <a:gd name="T6" fmla="*/ 25752148 w 120"/>
                  <a:gd name="T7" fmla="*/ 0 h 51"/>
                  <a:gd name="T8" fmla="*/ 25752148 w 120"/>
                  <a:gd name="T9" fmla="*/ 0 h 51"/>
                  <a:gd name="T10" fmla="*/ 25752148 w 120"/>
                  <a:gd name="T11" fmla="*/ 0 h 51"/>
                  <a:gd name="T12" fmla="*/ 25752148 w 120"/>
                  <a:gd name="T13" fmla="*/ 0 h 51"/>
                  <a:gd name="T14" fmla="*/ 25752148 w 120"/>
                  <a:gd name="T15" fmla="*/ 0 h 51"/>
                  <a:gd name="T16" fmla="*/ 25752148 w 120"/>
                  <a:gd name="T17" fmla="*/ 0 h 51"/>
                  <a:gd name="T18" fmla="*/ 25752148 w 120"/>
                  <a:gd name="T19" fmla="*/ 0 h 51"/>
                  <a:gd name="T20" fmla="*/ 25752148 w 120"/>
                  <a:gd name="T21" fmla="*/ 0 h 51"/>
                  <a:gd name="T22" fmla="*/ 25752148 w 120"/>
                  <a:gd name="T23" fmla="*/ 0 h 51"/>
                  <a:gd name="T24" fmla="*/ 0 w 120"/>
                  <a:gd name="T25" fmla="*/ 0 h 51"/>
                  <a:gd name="T26" fmla="*/ 25752148 w 120"/>
                  <a:gd name="T27" fmla="*/ 0 h 51"/>
                  <a:gd name="T28" fmla="*/ 25752148 w 120"/>
                  <a:gd name="T29" fmla="*/ 0 h 51"/>
                  <a:gd name="T30" fmla="*/ 25752148 w 120"/>
                  <a:gd name="T31" fmla="*/ 0 h 51"/>
                  <a:gd name="T32" fmla="*/ 25752148 w 120"/>
                  <a:gd name="T33" fmla="*/ 0 h 51"/>
                  <a:gd name="T34" fmla="*/ 25752148 w 120"/>
                  <a:gd name="T35" fmla="*/ 0 h 51"/>
                  <a:gd name="T36" fmla="*/ 25752148 w 120"/>
                  <a:gd name="T37" fmla="*/ 0 h 51"/>
                  <a:gd name="T38" fmla="*/ 25752148 w 120"/>
                  <a:gd name="T39" fmla="*/ 0 h 51"/>
                  <a:gd name="T40" fmla="*/ 25752148 w 120"/>
                  <a:gd name="T41" fmla="*/ 0 h 51"/>
                  <a:gd name="T42" fmla="*/ 25752148 w 120"/>
                  <a:gd name="T43" fmla="*/ 0 h 51"/>
                  <a:gd name="T44" fmla="*/ 25752148 w 120"/>
                  <a:gd name="T45" fmla="*/ 0 h 51"/>
                  <a:gd name="T46" fmla="*/ 25752148 w 120"/>
                  <a:gd name="T47" fmla="*/ 0 h 51"/>
                  <a:gd name="T48" fmla="*/ 25752148 w 120"/>
                  <a:gd name="T49" fmla="*/ 0 h 51"/>
                  <a:gd name="T50" fmla="*/ 25752148 w 120"/>
                  <a:gd name="T51" fmla="*/ 0 h 51"/>
                  <a:gd name="T52" fmla="*/ 25752148 w 120"/>
                  <a:gd name="T53" fmla="*/ 0 h 51"/>
                  <a:gd name="T54" fmla="*/ 25752148 w 120"/>
                  <a:gd name="T55" fmla="*/ 0 h 51"/>
                  <a:gd name="T56" fmla="*/ 25752148 w 120"/>
                  <a:gd name="T57" fmla="*/ 0 h 51"/>
                  <a:gd name="T58" fmla="*/ 25752148 w 120"/>
                  <a:gd name="T59" fmla="*/ 0 h 51"/>
                  <a:gd name="T60" fmla="*/ 25752148 w 120"/>
                  <a:gd name="T61" fmla="*/ 0 h 51"/>
                  <a:gd name="T62" fmla="*/ 25752148 w 120"/>
                  <a:gd name="T63" fmla="*/ 0 h 51"/>
                  <a:gd name="T64" fmla="*/ 25752148 w 120"/>
                  <a:gd name="T65" fmla="*/ 0 h 51"/>
                  <a:gd name="T66" fmla="*/ 25752148 w 120"/>
                  <a:gd name="T67" fmla="*/ 0 h 51"/>
                  <a:gd name="T68" fmla="*/ 25752148 w 120"/>
                  <a:gd name="T69" fmla="*/ 0 h 51"/>
                  <a:gd name="T70" fmla="*/ 25752148 w 120"/>
                  <a:gd name="T71" fmla="*/ 0 h 51"/>
                  <a:gd name="T72" fmla="*/ 25752148 w 120"/>
                  <a:gd name="T73" fmla="*/ 0 h 51"/>
                  <a:gd name="T74" fmla="*/ 25752148 w 120"/>
                  <a:gd name="T75" fmla="*/ 0 h 51"/>
                  <a:gd name="T76" fmla="*/ 25752148 w 120"/>
                  <a:gd name="T77" fmla="*/ 0 h 51"/>
                  <a:gd name="T78" fmla="*/ 25752148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Freeform 301"/>
              <p:cNvSpPr>
                <a:spLocks/>
              </p:cNvSpPr>
              <p:nvPr/>
            </p:nvSpPr>
            <p:spPr bwMode="auto">
              <a:xfrm>
                <a:off x="6732727" y="6295693"/>
                <a:ext cx="35455" cy="12665"/>
              </a:xfrm>
              <a:custGeom>
                <a:avLst/>
                <a:gdLst>
                  <a:gd name="T0" fmla="*/ 25752148 w 120"/>
                  <a:gd name="T1" fmla="*/ 0 h 51"/>
                  <a:gd name="T2" fmla="*/ 25752148 w 120"/>
                  <a:gd name="T3" fmla="*/ 0 h 51"/>
                  <a:gd name="T4" fmla="*/ 25752148 w 120"/>
                  <a:gd name="T5" fmla="*/ 0 h 51"/>
                  <a:gd name="T6" fmla="*/ 25752148 w 120"/>
                  <a:gd name="T7" fmla="*/ 0 h 51"/>
                  <a:gd name="T8" fmla="*/ 25752148 w 120"/>
                  <a:gd name="T9" fmla="*/ 0 h 51"/>
                  <a:gd name="T10" fmla="*/ 25752148 w 120"/>
                  <a:gd name="T11" fmla="*/ 0 h 51"/>
                  <a:gd name="T12" fmla="*/ 25752148 w 120"/>
                  <a:gd name="T13" fmla="*/ 0 h 51"/>
                  <a:gd name="T14" fmla="*/ 25752148 w 120"/>
                  <a:gd name="T15" fmla="*/ 0 h 51"/>
                  <a:gd name="T16" fmla="*/ 25752148 w 120"/>
                  <a:gd name="T17" fmla="*/ 0 h 51"/>
                  <a:gd name="T18" fmla="*/ 25752148 w 120"/>
                  <a:gd name="T19" fmla="*/ 0 h 51"/>
                  <a:gd name="T20" fmla="*/ 25752148 w 120"/>
                  <a:gd name="T21" fmla="*/ 0 h 51"/>
                  <a:gd name="T22" fmla="*/ 25752148 w 120"/>
                  <a:gd name="T23" fmla="*/ 0 h 51"/>
                  <a:gd name="T24" fmla="*/ 0 w 120"/>
                  <a:gd name="T25" fmla="*/ 0 h 51"/>
                  <a:gd name="T26" fmla="*/ 25752148 w 120"/>
                  <a:gd name="T27" fmla="*/ 0 h 51"/>
                  <a:gd name="T28" fmla="*/ 25752148 w 120"/>
                  <a:gd name="T29" fmla="*/ 0 h 51"/>
                  <a:gd name="T30" fmla="*/ 25752148 w 120"/>
                  <a:gd name="T31" fmla="*/ 0 h 51"/>
                  <a:gd name="T32" fmla="*/ 25752148 w 120"/>
                  <a:gd name="T33" fmla="*/ 0 h 51"/>
                  <a:gd name="T34" fmla="*/ 25752148 w 120"/>
                  <a:gd name="T35" fmla="*/ 0 h 51"/>
                  <a:gd name="T36" fmla="*/ 25752148 w 120"/>
                  <a:gd name="T37" fmla="*/ 0 h 51"/>
                  <a:gd name="T38" fmla="*/ 25752148 w 120"/>
                  <a:gd name="T39" fmla="*/ 0 h 51"/>
                  <a:gd name="T40" fmla="*/ 25752148 w 120"/>
                  <a:gd name="T41" fmla="*/ 0 h 51"/>
                  <a:gd name="T42" fmla="*/ 25752148 w 120"/>
                  <a:gd name="T43" fmla="*/ 0 h 51"/>
                  <a:gd name="T44" fmla="*/ 25752148 w 120"/>
                  <a:gd name="T45" fmla="*/ 0 h 51"/>
                  <a:gd name="T46" fmla="*/ 25752148 w 120"/>
                  <a:gd name="T47" fmla="*/ 0 h 51"/>
                  <a:gd name="T48" fmla="*/ 25752148 w 120"/>
                  <a:gd name="T49" fmla="*/ 0 h 51"/>
                  <a:gd name="T50" fmla="*/ 25752148 w 120"/>
                  <a:gd name="T51" fmla="*/ 0 h 51"/>
                  <a:gd name="T52" fmla="*/ 25752148 w 120"/>
                  <a:gd name="T53" fmla="*/ 0 h 51"/>
                  <a:gd name="T54" fmla="*/ 25752148 w 120"/>
                  <a:gd name="T55" fmla="*/ 0 h 51"/>
                  <a:gd name="T56" fmla="*/ 25752148 w 120"/>
                  <a:gd name="T57" fmla="*/ 0 h 51"/>
                  <a:gd name="T58" fmla="*/ 25752148 w 120"/>
                  <a:gd name="T59" fmla="*/ 0 h 51"/>
                  <a:gd name="T60" fmla="*/ 25752148 w 120"/>
                  <a:gd name="T61" fmla="*/ 0 h 51"/>
                  <a:gd name="T62" fmla="*/ 25752148 w 120"/>
                  <a:gd name="T63" fmla="*/ 0 h 51"/>
                  <a:gd name="T64" fmla="*/ 25752148 w 120"/>
                  <a:gd name="T65" fmla="*/ 0 h 51"/>
                  <a:gd name="T66" fmla="*/ 25752148 w 120"/>
                  <a:gd name="T67" fmla="*/ 0 h 51"/>
                  <a:gd name="T68" fmla="*/ 25752148 w 120"/>
                  <a:gd name="T69" fmla="*/ 0 h 51"/>
                  <a:gd name="T70" fmla="*/ 25752148 w 120"/>
                  <a:gd name="T71" fmla="*/ 0 h 51"/>
                  <a:gd name="T72" fmla="*/ 25752148 w 120"/>
                  <a:gd name="T73" fmla="*/ 0 h 51"/>
                  <a:gd name="T74" fmla="*/ 25752148 w 120"/>
                  <a:gd name="T75" fmla="*/ 0 h 51"/>
                  <a:gd name="T76" fmla="*/ 25752148 w 120"/>
                  <a:gd name="T77" fmla="*/ 0 h 51"/>
                  <a:gd name="T78" fmla="*/ 25752148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Freeform 302"/>
              <p:cNvSpPr>
                <a:spLocks/>
              </p:cNvSpPr>
              <p:nvPr/>
            </p:nvSpPr>
            <p:spPr bwMode="auto">
              <a:xfrm>
                <a:off x="6069127" y="4621372"/>
                <a:ext cx="10046" cy="25330"/>
              </a:xfrm>
              <a:custGeom>
                <a:avLst/>
                <a:gdLst>
                  <a:gd name="T0" fmla="*/ 0 w 35"/>
                  <a:gd name="T1" fmla="*/ 16232731 h 100"/>
                  <a:gd name="T2" fmla="*/ 0 w 35"/>
                  <a:gd name="T3" fmla="*/ 16232731 h 100"/>
                  <a:gd name="T4" fmla="*/ 0 w 35"/>
                  <a:gd name="T5" fmla="*/ 16232731 h 100"/>
                  <a:gd name="T6" fmla="*/ 0 w 35"/>
                  <a:gd name="T7" fmla="*/ 16232731 h 100"/>
                  <a:gd name="T8" fmla="*/ 0 w 35"/>
                  <a:gd name="T9" fmla="*/ 16232731 h 100"/>
                  <a:gd name="T10" fmla="*/ 0 w 35"/>
                  <a:gd name="T11" fmla="*/ 16232731 h 100"/>
                  <a:gd name="T12" fmla="*/ 0 w 35"/>
                  <a:gd name="T13" fmla="*/ 0 h 100"/>
                  <a:gd name="T14" fmla="*/ 0 w 35"/>
                  <a:gd name="T15" fmla="*/ 16232731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16232731 h 100"/>
                  <a:gd name="T22" fmla="*/ 0 w 35"/>
                  <a:gd name="T23" fmla="*/ 16232731 h 100"/>
                  <a:gd name="T24" fmla="*/ 0 w 35"/>
                  <a:gd name="T25" fmla="*/ 16232731 h 100"/>
                  <a:gd name="T26" fmla="*/ 0 w 35"/>
                  <a:gd name="T27" fmla="*/ 16232731 h 100"/>
                  <a:gd name="T28" fmla="*/ 0 w 35"/>
                  <a:gd name="T29" fmla="*/ 16232731 h 100"/>
                  <a:gd name="T30" fmla="*/ 0 w 35"/>
                  <a:gd name="T31" fmla="*/ 16232731 h 100"/>
                  <a:gd name="T32" fmla="*/ 0 w 35"/>
                  <a:gd name="T33" fmla="*/ 16232731 h 100"/>
                  <a:gd name="T34" fmla="*/ 0 w 35"/>
                  <a:gd name="T35" fmla="*/ 16232731 h 100"/>
                  <a:gd name="T36" fmla="*/ 0 w 35"/>
                  <a:gd name="T37" fmla="*/ 16232731 h 100"/>
                  <a:gd name="T38" fmla="*/ 0 w 35"/>
                  <a:gd name="T39" fmla="*/ 16232731 h 100"/>
                  <a:gd name="T40" fmla="*/ 0 w 35"/>
                  <a:gd name="T41" fmla="*/ 16232731 h 100"/>
                  <a:gd name="T42" fmla="*/ 0 w 35"/>
                  <a:gd name="T43" fmla="*/ 16232731 h 100"/>
                  <a:gd name="T44" fmla="*/ 0 w 35"/>
                  <a:gd name="T45" fmla="*/ 16232731 h 100"/>
                  <a:gd name="T46" fmla="*/ 0 w 35"/>
                  <a:gd name="T47" fmla="*/ 16232731 h 100"/>
                  <a:gd name="T48" fmla="*/ 0 w 35"/>
                  <a:gd name="T49" fmla="*/ 16232731 h 100"/>
                  <a:gd name="T50" fmla="*/ 0 w 35"/>
                  <a:gd name="T51" fmla="*/ 16232731 h 100"/>
                  <a:gd name="T52" fmla="*/ 0 w 35"/>
                  <a:gd name="T53" fmla="*/ 16232731 h 100"/>
                  <a:gd name="T54" fmla="*/ 0 w 35"/>
                  <a:gd name="T55" fmla="*/ 16232731 h 100"/>
                  <a:gd name="T56" fmla="*/ 0 w 35"/>
                  <a:gd name="T57" fmla="*/ 16232731 h 100"/>
                  <a:gd name="T58" fmla="*/ 0 w 35"/>
                  <a:gd name="T59" fmla="*/ 16232731 h 100"/>
                  <a:gd name="T60" fmla="*/ 0 w 35"/>
                  <a:gd name="T61" fmla="*/ 16232731 h 100"/>
                  <a:gd name="T62" fmla="*/ 0 w 35"/>
                  <a:gd name="T63" fmla="*/ 16232731 h 100"/>
                  <a:gd name="T64" fmla="*/ 0 w 35"/>
                  <a:gd name="T65" fmla="*/ 16232731 h 100"/>
                  <a:gd name="T66" fmla="*/ 0 w 35"/>
                  <a:gd name="T67" fmla="*/ 16232731 h 100"/>
                  <a:gd name="T68" fmla="*/ 0 w 35"/>
                  <a:gd name="T69" fmla="*/ 16232731 h 100"/>
                  <a:gd name="T70" fmla="*/ 0 w 35"/>
                  <a:gd name="T71" fmla="*/ 16232731 h 100"/>
                  <a:gd name="T72" fmla="*/ 0 w 35"/>
                  <a:gd name="T73" fmla="*/ 16232731 h 100"/>
                  <a:gd name="T74" fmla="*/ 0 w 35"/>
                  <a:gd name="T75" fmla="*/ 16232731 h 100"/>
                  <a:gd name="T76" fmla="*/ 0 w 35"/>
                  <a:gd name="T77" fmla="*/ 16232731 h 100"/>
                  <a:gd name="T78" fmla="*/ 0 w 35"/>
                  <a:gd name="T79" fmla="*/ 16232731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1" name="Freeform 303"/>
              <p:cNvSpPr>
                <a:spLocks/>
              </p:cNvSpPr>
              <p:nvPr/>
            </p:nvSpPr>
            <p:spPr bwMode="auto">
              <a:xfrm>
                <a:off x="6069127" y="4621372"/>
                <a:ext cx="10046" cy="25330"/>
              </a:xfrm>
              <a:custGeom>
                <a:avLst/>
                <a:gdLst>
                  <a:gd name="T0" fmla="*/ 0 w 35"/>
                  <a:gd name="T1" fmla="*/ 16232731 h 100"/>
                  <a:gd name="T2" fmla="*/ 0 w 35"/>
                  <a:gd name="T3" fmla="*/ 16232731 h 100"/>
                  <a:gd name="T4" fmla="*/ 0 w 35"/>
                  <a:gd name="T5" fmla="*/ 16232731 h 100"/>
                  <a:gd name="T6" fmla="*/ 0 w 35"/>
                  <a:gd name="T7" fmla="*/ 16232731 h 100"/>
                  <a:gd name="T8" fmla="*/ 0 w 35"/>
                  <a:gd name="T9" fmla="*/ 16232731 h 100"/>
                  <a:gd name="T10" fmla="*/ 0 w 35"/>
                  <a:gd name="T11" fmla="*/ 16232731 h 100"/>
                  <a:gd name="T12" fmla="*/ 0 w 35"/>
                  <a:gd name="T13" fmla="*/ 0 h 100"/>
                  <a:gd name="T14" fmla="*/ 0 w 35"/>
                  <a:gd name="T15" fmla="*/ 16232731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16232731 h 100"/>
                  <a:gd name="T22" fmla="*/ 0 w 35"/>
                  <a:gd name="T23" fmla="*/ 16232731 h 100"/>
                  <a:gd name="T24" fmla="*/ 0 w 35"/>
                  <a:gd name="T25" fmla="*/ 16232731 h 100"/>
                  <a:gd name="T26" fmla="*/ 0 w 35"/>
                  <a:gd name="T27" fmla="*/ 16232731 h 100"/>
                  <a:gd name="T28" fmla="*/ 0 w 35"/>
                  <a:gd name="T29" fmla="*/ 16232731 h 100"/>
                  <a:gd name="T30" fmla="*/ 0 w 35"/>
                  <a:gd name="T31" fmla="*/ 16232731 h 100"/>
                  <a:gd name="T32" fmla="*/ 0 w 35"/>
                  <a:gd name="T33" fmla="*/ 16232731 h 100"/>
                  <a:gd name="T34" fmla="*/ 0 w 35"/>
                  <a:gd name="T35" fmla="*/ 16232731 h 100"/>
                  <a:gd name="T36" fmla="*/ 0 w 35"/>
                  <a:gd name="T37" fmla="*/ 16232731 h 100"/>
                  <a:gd name="T38" fmla="*/ 0 w 35"/>
                  <a:gd name="T39" fmla="*/ 16232731 h 100"/>
                  <a:gd name="T40" fmla="*/ 0 w 35"/>
                  <a:gd name="T41" fmla="*/ 16232731 h 100"/>
                  <a:gd name="T42" fmla="*/ 0 w 35"/>
                  <a:gd name="T43" fmla="*/ 16232731 h 100"/>
                  <a:gd name="T44" fmla="*/ 0 w 35"/>
                  <a:gd name="T45" fmla="*/ 16232731 h 100"/>
                  <a:gd name="T46" fmla="*/ 0 w 35"/>
                  <a:gd name="T47" fmla="*/ 16232731 h 100"/>
                  <a:gd name="T48" fmla="*/ 0 w 35"/>
                  <a:gd name="T49" fmla="*/ 16232731 h 100"/>
                  <a:gd name="T50" fmla="*/ 0 w 35"/>
                  <a:gd name="T51" fmla="*/ 16232731 h 100"/>
                  <a:gd name="T52" fmla="*/ 0 w 35"/>
                  <a:gd name="T53" fmla="*/ 16232731 h 100"/>
                  <a:gd name="T54" fmla="*/ 0 w 35"/>
                  <a:gd name="T55" fmla="*/ 16232731 h 100"/>
                  <a:gd name="T56" fmla="*/ 0 w 35"/>
                  <a:gd name="T57" fmla="*/ 16232731 h 100"/>
                  <a:gd name="T58" fmla="*/ 0 w 35"/>
                  <a:gd name="T59" fmla="*/ 16232731 h 100"/>
                  <a:gd name="T60" fmla="*/ 0 w 35"/>
                  <a:gd name="T61" fmla="*/ 16232731 h 100"/>
                  <a:gd name="T62" fmla="*/ 0 w 35"/>
                  <a:gd name="T63" fmla="*/ 16232731 h 100"/>
                  <a:gd name="T64" fmla="*/ 0 w 35"/>
                  <a:gd name="T65" fmla="*/ 16232731 h 100"/>
                  <a:gd name="T66" fmla="*/ 0 w 35"/>
                  <a:gd name="T67" fmla="*/ 16232731 h 100"/>
                  <a:gd name="T68" fmla="*/ 0 w 35"/>
                  <a:gd name="T69" fmla="*/ 16232731 h 100"/>
                  <a:gd name="T70" fmla="*/ 0 w 35"/>
                  <a:gd name="T71" fmla="*/ 16232731 h 100"/>
                  <a:gd name="T72" fmla="*/ 0 w 35"/>
                  <a:gd name="T73" fmla="*/ 16232731 h 100"/>
                  <a:gd name="T74" fmla="*/ 0 w 35"/>
                  <a:gd name="T75" fmla="*/ 16232731 h 100"/>
                  <a:gd name="T76" fmla="*/ 0 w 35"/>
                  <a:gd name="T77" fmla="*/ 16232731 h 100"/>
                  <a:gd name="T78" fmla="*/ 0 w 35"/>
                  <a:gd name="T79" fmla="*/ 16232731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13" name="Picture 305" descr="EFS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7963" y="2403475"/>
              <a:ext cx="1295400" cy="61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 descr="M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75" y="2262188"/>
              <a:ext cx="1227138" cy="79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AutoShape 164"/>
            <p:cNvSpPr>
              <a:spLocks noChangeArrowheads="1"/>
            </p:cNvSpPr>
            <p:nvPr/>
          </p:nvSpPr>
          <p:spPr bwMode="auto">
            <a:xfrm>
              <a:off x="6532563" y="3787775"/>
              <a:ext cx="114300" cy="1228725"/>
            </a:xfrm>
            <a:prstGeom prst="downArrow">
              <a:avLst>
                <a:gd name="adj1" fmla="val 50000"/>
                <a:gd name="adj2" fmla="val 41855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AutoShape 164"/>
            <p:cNvSpPr>
              <a:spLocks noChangeArrowheads="1"/>
            </p:cNvSpPr>
            <p:nvPr/>
          </p:nvSpPr>
          <p:spPr bwMode="auto">
            <a:xfrm>
              <a:off x="6346825" y="3787775"/>
              <a:ext cx="114300" cy="1898650"/>
            </a:xfrm>
            <a:prstGeom prst="downArrow">
              <a:avLst>
                <a:gd name="adj1" fmla="val 50000"/>
                <a:gd name="adj2" fmla="val 41835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AutoShape 164"/>
            <p:cNvSpPr>
              <a:spLocks noChangeArrowheads="1"/>
            </p:cNvSpPr>
            <p:nvPr/>
          </p:nvSpPr>
          <p:spPr bwMode="auto">
            <a:xfrm>
              <a:off x="6142038" y="3789363"/>
              <a:ext cx="123825" cy="1546225"/>
            </a:xfrm>
            <a:prstGeom prst="downArrow">
              <a:avLst>
                <a:gd name="adj1" fmla="val 50000"/>
                <a:gd name="adj2" fmla="val 41682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AutoShape 164"/>
            <p:cNvSpPr>
              <a:spLocks noChangeArrowheads="1"/>
            </p:cNvSpPr>
            <p:nvPr/>
          </p:nvSpPr>
          <p:spPr bwMode="auto">
            <a:xfrm>
              <a:off x="5935663" y="3789363"/>
              <a:ext cx="115887" cy="1027112"/>
            </a:xfrm>
            <a:prstGeom prst="downArrow">
              <a:avLst>
                <a:gd name="adj1" fmla="val 50000"/>
                <a:gd name="adj2" fmla="val 41279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164"/>
            <p:cNvSpPr>
              <a:spLocks noChangeArrowheads="1"/>
            </p:cNvSpPr>
            <p:nvPr/>
          </p:nvSpPr>
          <p:spPr bwMode="auto">
            <a:xfrm>
              <a:off x="6908800" y="3787775"/>
              <a:ext cx="120650" cy="1768475"/>
            </a:xfrm>
            <a:prstGeom prst="downArrow">
              <a:avLst>
                <a:gd name="adj1" fmla="val 50000"/>
                <a:gd name="adj2" fmla="val 41870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AutoShape 164"/>
            <p:cNvSpPr>
              <a:spLocks noChangeArrowheads="1"/>
            </p:cNvSpPr>
            <p:nvPr/>
          </p:nvSpPr>
          <p:spPr bwMode="auto">
            <a:xfrm>
              <a:off x="5738813" y="3789363"/>
              <a:ext cx="114300" cy="1906587"/>
            </a:xfrm>
            <a:prstGeom prst="downArrow">
              <a:avLst>
                <a:gd name="adj1" fmla="val 50000"/>
                <a:gd name="adj2" fmla="val 41856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AutoShape 164"/>
            <p:cNvSpPr>
              <a:spLocks noChangeArrowheads="1"/>
            </p:cNvSpPr>
            <p:nvPr/>
          </p:nvSpPr>
          <p:spPr bwMode="auto">
            <a:xfrm>
              <a:off x="7134225" y="3794125"/>
              <a:ext cx="117475" cy="2157413"/>
            </a:xfrm>
            <a:prstGeom prst="downArrow">
              <a:avLst>
                <a:gd name="adj1" fmla="val 50000"/>
                <a:gd name="adj2" fmla="val 42086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AutoShape 164"/>
            <p:cNvSpPr>
              <a:spLocks noChangeArrowheads="1"/>
            </p:cNvSpPr>
            <p:nvPr/>
          </p:nvSpPr>
          <p:spPr bwMode="auto">
            <a:xfrm>
              <a:off x="7383463" y="3787775"/>
              <a:ext cx="120650" cy="1768475"/>
            </a:xfrm>
            <a:prstGeom prst="downArrow">
              <a:avLst>
                <a:gd name="adj1" fmla="val 50000"/>
                <a:gd name="adj2" fmla="val 41870"/>
              </a:avLst>
            </a:prstGeom>
            <a:solidFill>
              <a:srgbClr val="FFFF00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1" name="Title 1"/>
          <p:cNvSpPr>
            <a:spLocks noGrp="1"/>
          </p:cNvSpPr>
          <p:nvPr>
            <p:ph type="title"/>
          </p:nvPr>
        </p:nvSpPr>
        <p:spPr>
          <a:xfrm>
            <a:off x="528638" y="1338563"/>
            <a:ext cx="8229600" cy="936625"/>
          </a:xfrm>
        </p:spPr>
        <p:txBody>
          <a:bodyPr/>
          <a:lstStyle/>
          <a:p>
            <a:r>
              <a:rPr lang="de-DE" dirty="0" smtClean="0"/>
              <a:t>"Genehmigung"  vs.   "Zulassung"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660" y="1196231"/>
            <a:ext cx="9358188" cy="936625"/>
          </a:xfrm>
        </p:spPr>
        <p:txBody>
          <a:bodyPr/>
          <a:lstStyle/>
          <a:p>
            <a:r>
              <a:rPr lang="de-DE" sz="2500" dirty="0" smtClean="0"/>
              <a:t>Risikobewertung getrennt von Risikomanagement</a:t>
            </a:r>
            <a:endParaRPr lang="en-GB" sz="2500" dirty="0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467544" y="1988840"/>
            <a:ext cx="8839190" cy="4790306"/>
            <a:chOff x="662940" y="1988840"/>
            <a:chExt cx="8839190" cy="4790306"/>
          </a:xfrm>
        </p:grpSpPr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662940" y="1988840"/>
              <a:ext cx="3855720" cy="428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Aft>
                  <a:spcPts val="1200"/>
                </a:spcAft>
              </a:pPr>
              <a:endParaRPr lang="de-DE" altLang="en-US" sz="2000" b="0" dirty="0" smtClean="0">
                <a:solidFill>
                  <a:schemeClr val="tx1"/>
                </a:solidFill>
              </a:endParaRPr>
            </a:p>
            <a:p>
              <a:pPr algn="l" eaLnBrk="1" hangingPunct="1"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chemeClr val="tx1"/>
                  </a:solidFill>
                </a:rPr>
                <a:t>Hersteller</a:t>
              </a:r>
              <a:endParaRPr lang="de-DE" altLang="en-US" sz="2000" b="0" dirty="0">
                <a:solidFill>
                  <a:schemeClr val="tx1"/>
                </a:solidFill>
              </a:endParaRPr>
            </a:p>
            <a:p>
              <a:pPr algn="l" eaLnBrk="1" hangingPunct="1">
                <a:spcAft>
                  <a:spcPts val="1200"/>
                </a:spcAft>
              </a:pPr>
              <a:endParaRPr lang="de-DE" altLang="en-US" sz="2000" b="0" dirty="0">
                <a:solidFill>
                  <a:schemeClr val="tx1"/>
                </a:solidFill>
              </a:endParaRPr>
            </a:p>
            <a:p>
              <a:pPr algn="l" eaLnBrk="1" hangingPunct="1">
                <a:spcBef>
                  <a:spcPts val="1200"/>
                </a:spcBef>
                <a:spcAft>
                  <a:spcPts val="60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Berichterstattender Mitgliedstaat</a:t>
              </a:r>
              <a:endParaRPr lang="de-DE" altLang="en-US" sz="2000" b="0" dirty="0">
                <a:solidFill>
                  <a:srgbClr val="E68900"/>
                </a:solidFill>
              </a:endParaRPr>
            </a:p>
            <a:p>
              <a:pPr algn="l" eaLnBrk="1" hangingPunct="1">
                <a:spcAft>
                  <a:spcPts val="60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Europäische Lebensmittel-sicherheitsbehörde (EFSA</a:t>
              </a:r>
              <a:r>
                <a:rPr lang="de-DE" altLang="en-US" sz="2000" b="0" dirty="0">
                  <a:solidFill>
                    <a:srgbClr val="E68900"/>
                  </a:solidFill>
                </a:rPr>
                <a:t>) </a:t>
              </a:r>
              <a:r>
                <a:rPr lang="de-DE" altLang="en-US" sz="2000" b="0" dirty="0" smtClean="0">
                  <a:solidFill>
                    <a:srgbClr val="E68900"/>
                  </a:solidFill>
                </a:rPr>
                <a:t>+ alle Mitgliedstaaten </a:t>
              </a:r>
            </a:p>
            <a:p>
              <a:pPr algn="l" eaLnBrk="1" hangingPunct="1">
                <a:spcAft>
                  <a:spcPts val="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EFSA</a:t>
              </a:r>
              <a:endParaRPr lang="de-DE" altLang="en-US" sz="2000" b="0" dirty="0">
                <a:solidFill>
                  <a:srgbClr val="E68900"/>
                </a:solidFill>
              </a:endParaRPr>
            </a:p>
            <a:p>
              <a:pPr algn="l" eaLnBrk="1" hangingPunct="1">
                <a:spcBef>
                  <a:spcPts val="3600"/>
                </a:spcBef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rgbClr val="0F5494"/>
                  </a:solidFill>
                </a:rPr>
                <a:t>Kommission + </a:t>
              </a:r>
              <a:br>
                <a:rPr lang="de-DE" altLang="en-US" sz="2000" b="0" dirty="0" smtClean="0">
                  <a:solidFill>
                    <a:srgbClr val="0F5494"/>
                  </a:solidFill>
                </a:rPr>
              </a:br>
              <a:r>
                <a:rPr lang="de-DE" altLang="en-US" sz="2000" b="0" dirty="0" smtClean="0">
                  <a:solidFill>
                    <a:srgbClr val="0F5494"/>
                  </a:solidFill>
                </a:rPr>
                <a:t>alle Mitgliedstaaten</a:t>
              </a:r>
              <a:endParaRPr lang="en-GB" altLang="en-US" sz="2000" b="0" dirty="0">
                <a:solidFill>
                  <a:srgbClr val="0F5494"/>
                </a:solidFill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292080" y="2492896"/>
              <a:ext cx="4210050" cy="428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chemeClr val="tx1"/>
                  </a:solidFill>
                </a:rPr>
                <a:t>Datendossier</a:t>
              </a:r>
              <a:endParaRPr lang="de-DE" altLang="en-US" sz="2000" b="0" dirty="0">
                <a:solidFill>
                  <a:schemeClr val="tx1"/>
                </a:solidFill>
              </a:endParaRPr>
            </a:p>
            <a:p>
              <a:pPr algn="l" eaLnBrk="1" hangingPunct="1">
                <a:spcAft>
                  <a:spcPts val="1200"/>
                </a:spcAft>
              </a:pPr>
              <a:endParaRPr lang="de-DE" altLang="en-US" sz="2000" b="0" dirty="0">
                <a:solidFill>
                  <a:schemeClr val="tx1"/>
                </a:solidFill>
              </a:endParaRPr>
            </a:p>
            <a:p>
              <a:pPr algn="l" eaLnBrk="1" hangingPunct="1">
                <a:spcBef>
                  <a:spcPts val="1000"/>
                </a:spcBef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Entwurf des Bewertungs-berichts (DAR)</a:t>
              </a:r>
              <a:endParaRPr lang="de-DE" altLang="en-US" sz="2000" b="0" dirty="0">
                <a:solidFill>
                  <a:srgbClr val="E68900"/>
                </a:solidFill>
              </a:endParaRPr>
            </a:p>
            <a:p>
              <a:pPr algn="l" eaLnBrk="1" hangingPunct="1">
                <a:spcAft>
                  <a:spcPts val="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Expertenkonsultation und </a:t>
              </a:r>
              <a:r>
                <a:rPr lang="de-DE" altLang="en-US" sz="2000" b="0" dirty="0">
                  <a:solidFill>
                    <a:srgbClr val="E68900"/>
                  </a:solidFill>
                </a:rPr>
                <a:t/>
              </a:r>
              <a:br>
                <a:rPr lang="de-DE" altLang="en-US" sz="2000" b="0" dirty="0">
                  <a:solidFill>
                    <a:srgbClr val="E68900"/>
                  </a:solidFill>
                </a:rPr>
              </a:br>
              <a:r>
                <a:rPr lang="de-DE" altLang="en-US" sz="2000" b="0" dirty="0" smtClean="0">
                  <a:solidFill>
                    <a:srgbClr val="E68900"/>
                  </a:solidFill>
                </a:rPr>
                <a:t>Peer-Review des DAR</a:t>
              </a:r>
            </a:p>
            <a:p>
              <a:pPr algn="l" eaLnBrk="1" hangingPunct="1">
                <a:spcBef>
                  <a:spcPts val="600"/>
                </a:spcBef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rgbClr val="E68900"/>
                  </a:solidFill>
                </a:rPr>
                <a:t>Schlussfolgerung zur Erfüllung der Genehmigungskriterien</a:t>
              </a:r>
              <a:br>
                <a:rPr lang="de-DE" altLang="en-US" sz="2000" b="0" dirty="0" smtClean="0">
                  <a:solidFill>
                    <a:srgbClr val="E68900"/>
                  </a:solidFill>
                </a:rPr>
              </a:br>
              <a:endParaRPr lang="de-DE" altLang="en-US" sz="2000" b="0" dirty="0">
                <a:solidFill>
                  <a:srgbClr val="E68900"/>
                </a:solidFill>
              </a:endParaRPr>
            </a:p>
            <a:p>
              <a:pPr algn="l" eaLnBrk="1" hangingPunct="1">
                <a:spcAft>
                  <a:spcPts val="1200"/>
                </a:spcAft>
              </a:pPr>
              <a:r>
                <a:rPr lang="de-DE" altLang="en-US" sz="2000" b="0" dirty="0" smtClean="0">
                  <a:solidFill>
                    <a:srgbClr val="0F5494"/>
                  </a:solidFill>
                </a:rPr>
                <a:t>(Eingeschränkte) </a:t>
              </a:r>
              <a:r>
                <a:rPr lang="de-DE" altLang="en-US" sz="2000" b="0" dirty="0" err="1" smtClean="0">
                  <a:solidFill>
                    <a:srgbClr val="0F5494"/>
                  </a:solidFill>
                </a:rPr>
                <a:t>Genehmi-gung</a:t>
              </a:r>
              <a:r>
                <a:rPr lang="de-DE" altLang="en-US" sz="2000" b="0" dirty="0" smtClean="0">
                  <a:solidFill>
                    <a:srgbClr val="0F5494"/>
                  </a:solidFill>
                </a:rPr>
                <a:t> / Nichtgenehmigung</a:t>
              </a:r>
              <a:endParaRPr lang="en-GB" altLang="en-US" sz="2000" b="0" dirty="0">
                <a:solidFill>
                  <a:srgbClr val="0F5494"/>
                </a:solidFill>
              </a:endParaRPr>
            </a:p>
          </p:txBody>
        </p:sp>
        <p:cxnSp>
          <p:nvCxnSpPr>
            <p:cNvPr id="10" name="Straight Arrow Connector 6"/>
            <p:cNvCxnSpPr>
              <a:cxnSpLocks noChangeShapeType="1"/>
            </p:cNvCxnSpPr>
            <p:nvPr/>
          </p:nvCxnSpPr>
          <p:spPr bwMode="auto">
            <a:xfrm>
              <a:off x="2590800" y="2708920"/>
              <a:ext cx="2600325" cy="9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5"/>
            <p:cNvCxnSpPr>
              <a:cxnSpLocks noChangeShapeType="1"/>
            </p:cNvCxnSpPr>
            <p:nvPr/>
          </p:nvCxnSpPr>
          <p:spPr bwMode="auto">
            <a:xfrm>
              <a:off x="3457575" y="3933056"/>
              <a:ext cx="1771650" cy="9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7"/>
            <p:cNvCxnSpPr>
              <a:cxnSpLocks noChangeShapeType="1"/>
            </p:cNvCxnSpPr>
            <p:nvPr/>
          </p:nvCxnSpPr>
          <p:spPr bwMode="auto">
            <a:xfrm>
              <a:off x="4203948" y="4581128"/>
              <a:ext cx="8001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9"/>
            <p:cNvCxnSpPr>
              <a:cxnSpLocks noChangeShapeType="1"/>
            </p:cNvCxnSpPr>
            <p:nvPr/>
          </p:nvCxnSpPr>
          <p:spPr bwMode="auto">
            <a:xfrm>
              <a:off x="2224211" y="5301208"/>
              <a:ext cx="310515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22"/>
            <p:cNvCxnSpPr>
              <a:cxnSpLocks noChangeShapeType="1"/>
            </p:cNvCxnSpPr>
            <p:nvPr/>
          </p:nvCxnSpPr>
          <p:spPr bwMode="auto">
            <a:xfrm>
              <a:off x="3848100" y="6305550"/>
              <a:ext cx="8001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528" y="2924944"/>
            <a:ext cx="8248650" cy="640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800" dirty="0" smtClean="0">
                <a:solidFill>
                  <a:srgbClr val="E68900"/>
                </a:solidFill>
              </a:rPr>
              <a:t>2. Risikobewertung</a:t>
            </a:r>
            <a:endParaRPr lang="en-GB" altLang="en-US" sz="2800" dirty="0">
              <a:solidFill>
                <a:srgbClr val="E689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766" y="1988840"/>
            <a:ext cx="8392666" cy="53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400" dirty="0" smtClean="0">
                <a:solidFill>
                  <a:schemeClr val="tx1"/>
                </a:solidFill>
              </a:rPr>
              <a:t>1. Antrag zur Wirkstoffgenehmigung</a:t>
            </a:r>
            <a:endParaRPr lang="en-GB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15952" y="5587652"/>
            <a:ext cx="4464496" cy="5040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400" dirty="0" smtClean="0">
                <a:solidFill>
                  <a:srgbClr val="0F5494"/>
                </a:solidFill>
              </a:rPr>
              <a:t>3. Risikomanagement</a:t>
            </a:r>
            <a:endParaRPr lang="en-GB" altLang="en-US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4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2016224"/>
            <a:ext cx="9145016" cy="4725144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indent="0">
              <a:buNone/>
            </a:pPr>
            <a:r>
              <a:rPr lang="de-DE" sz="1800" dirty="0" smtClean="0">
                <a:solidFill>
                  <a:srgbClr val="0F5494"/>
                </a:solidFill>
              </a:rPr>
              <a:t>Den Wirkstoff enthaltende Pflanzenschutzmittel (sachgerechte Anwendung):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Müssen hinreichend wirksam sein;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Dürfen keine sofortigen oder verzögerten schädlichen Auswirkungen  auf die Gesundheit von Menschen, einschließlich besonders gefährdeter Gruppen, oder von Tieren haben (direkt oder über die Nahrungskette, Trinkwasser, oder auf Grundwasser) 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Dürfen keine unannehmbaren Auswirkungen auf Pflanzen oder Pflanzenerzeugnisse haben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Bei zu bekämpfenden Wirbeltieren kein unnötiges Leiden/Schmerzen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Dürfen keine unannehmbaren Auswirkungen auf die Umwelt haben unter Berücksichtigung von:</a:t>
            </a:r>
            <a:br>
              <a:rPr lang="de-DE" sz="1800" b="0" dirty="0" smtClean="0">
                <a:solidFill>
                  <a:srgbClr val="0F5494"/>
                </a:solidFill>
              </a:rPr>
            </a:br>
            <a:r>
              <a:rPr lang="de-DE" sz="1800" b="0" dirty="0" smtClean="0">
                <a:solidFill>
                  <a:srgbClr val="0F5494"/>
                </a:solidFill>
              </a:rPr>
              <a:t>- Verbleib und Ausbreitung in der Umwelt</a:t>
            </a:r>
            <a:br>
              <a:rPr lang="de-DE" sz="1800" b="0" dirty="0" smtClean="0">
                <a:solidFill>
                  <a:srgbClr val="0F5494"/>
                </a:solidFill>
              </a:rPr>
            </a:br>
            <a:r>
              <a:rPr lang="de-DE" sz="1800" b="0" dirty="0" smtClean="0">
                <a:solidFill>
                  <a:srgbClr val="0F5494"/>
                </a:solidFill>
              </a:rPr>
              <a:t>- Auswirkungen auf Arten, die nicht bekämpft werden sollen</a:t>
            </a:r>
            <a:br>
              <a:rPr lang="de-DE" sz="1800" b="0" dirty="0" smtClean="0">
                <a:solidFill>
                  <a:srgbClr val="0F5494"/>
                </a:solidFill>
              </a:rPr>
            </a:br>
            <a:r>
              <a:rPr lang="de-DE" sz="1800" b="0" dirty="0" smtClean="0">
                <a:solidFill>
                  <a:srgbClr val="0F5494"/>
                </a:solidFill>
              </a:rPr>
              <a:t>- Auswirkungen auf die biologische Vielfalt und Ökosysteme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GB" sz="1800" dirty="0">
                <a:solidFill>
                  <a:srgbClr val="0F5494"/>
                </a:solidFill>
              </a:rPr>
              <a:t/>
            </a:r>
            <a:br>
              <a:rPr lang="en-GB" sz="1800" dirty="0">
                <a:solidFill>
                  <a:srgbClr val="0F5494"/>
                </a:solidFill>
              </a:rPr>
            </a:br>
            <a:endParaRPr lang="en-GB" sz="1800" dirty="0">
              <a:solidFill>
                <a:srgbClr val="0F5494"/>
              </a:solidFill>
            </a:endParaRPr>
          </a:p>
          <a:p>
            <a:pPr marL="400050" lvl="1" indent="0">
              <a:buNone/>
            </a:pPr>
            <a:r>
              <a:rPr lang="fr-BE" sz="1800" b="0" dirty="0" smtClean="0">
                <a:solidFill>
                  <a:srgbClr val="0F5494"/>
                </a:solidFill>
              </a:rPr>
              <a:t>		</a:t>
            </a:r>
          </a:p>
          <a:p>
            <a:pPr marL="400050" lvl="1" indent="0">
              <a:buNone/>
            </a:pPr>
            <a:endParaRPr lang="fr-BE" sz="1800" b="0" dirty="0">
              <a:solidFill>
                <a:srgbClr val="0F5494"/>
              </a:solidFill>
            </a:endParaRPr>
          </a:p>
          <a:p>
            <a:pPr marL="400050" lvl="1" indent="0">
              <a:buNone/>
            </a:pPr>
            <a:endParaRPr lang="en-GB" sz="1800" b="0" dirty="0">
              <a:solidFill>
                <a:srgbClr val="0F5494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229600" cy="936625"/>
          </a:xfrm>
        </p:spPr>
        <p:txBody>
          <a:bodyPr/>
          <a:lstStyle/>
          <a:p>
            <a:r>
              <a:rPr lang="de-DE" dirty="0" smtClean="0"/>
              <a:t>Genehmigungskriterien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184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2148880"/>
            <a:ext cx="9145016" cy="4725144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indent="0">
              <a:buNone/>
            </a:pPr>
            <a:r>
              <a:rPr lang="de-DE" sz="1800" dirty="0" smtClean="0">
                <a:solidFill>
                  <a:srgbClr val="0F5494"/>
                </a:solidFill>
              </a:rPr>
              <a:t>Wirkstoffe, die unter folgende Kriterien fallen, dürfen NICHT genehmigt werden: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Eingestuft als karzinogen, Kategorien 1A oder 1B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Eingestuft als </a:t>
            </a:r>
            <a:r>
              <a:rPr lang="de-DE" sz="1800" b="0" dirty="0" err="1" smtClean="0">
                <a:solidFill>
                  <a:srgbClr val="0F5494"/>
                </a:solidFill>
              </a:rPr>
              <a:t>mutagen</a:t>
            </a:r>
            <a:r>
              <a:rPr lang="de-DE" sz="1800" b="0" dirty="0" smtClean="0">
                <a:solidFill>
                  <a:srgbClr val="0F5494"/>
                </a:solidFill>
              </a:rPr>
              <a:t>, Kategorien 1A oder 1B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Eingestuft als toxisch für die Reproduktion, Kategorien 1A oder 1B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err="1" smtClean="0">
                <a:solidFill>
                  <a:srgbClr val="0F5494"/>
                </a:solidFill>
              </a:rPr>
              <a:t>Endokrinschädliche</a:t>
            </a:r>
            <a:r>
              <a:rPr lang="de-DE" sz="1800" b="0" dirty="0" smtClean="0">
                <a:solidFill>
                  <a:srgbClr val="0F5494"/>
                </a:solidFill>
              </a:rPr>
              <a:t> Eigenschaften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Persistenter Organischer Schadstoff (POP)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Persistent, </a:t>
            </a:r>
            <a:r>
              <a:rPr lang="de-DE" sz="1800" b="0" dirty="0" err="1" smtClean="0">
                <a:solidFill>
                  <a:srgbClr val="0F5494"/>
                </a:solidFill>
              </a:rPr>
              <a:t>bioakkumulierbar</a:t>
            </a:r>
            <a:r>
              <a:rPr lang="de-DE" sz="1800" b="0" dirty="0" smtClean="0">
                <a:solidFill>
                  <a:srgbClr val="0F5494"/>
                </a:solidFill>
              </a:rPr>
              <a:t> und toxisch (PBT)</a:t>
            </a:r>
          </a:p>
          <a:p>
            <a:pPr lvl="1" indent="-342900">
              <a:buClr>
                <a:srgbClr val="002060"/>
              </a:buClr>
              <a:buFont typeface="+mj-lt"/>
              <a:buAutoNum type="alphaLcParenR"/>
            </a:pPr>
            <a:r>
              <a:rPr lang="de-DE" sz="1800" b="0" dirty="0" smtClean="0">
                <a:solidFill>
                  <a:srgbClr val="0F5494"/>
                </a:solidFill>
              </a:rPr>
              <a:t>Sehr persistent und sehr </a:t>
            </a:r>
            <a:r>
              <a:rPr lang="de-DE" sz="1800" b="0" dirty="0" err="1" smtClean="0">
                <a:solidFill>
                  <a:srgbClr val="0F5494"/>
                </a:solidFill>
              </a:rPr>
              <a:t>bioakkumulierbar</a:t>
            </a:r>
            <a:r>
              <a:rPr lang="de-DE" sz="1800" b="0" dirty="0" smtClean="0">
                <a:solidFill>
                  <a:srgbClr val="0F5494"/>
                </a:solidFill>
              </a:rPr>
              <a:t> (</a:t>
            </a:r>
            <a:r>
              <a:rPr lang="de-DE" sz="1800" b="0" dirty="0" err="1" smtClean="0">
                <a:solidFill>
                  <a:srgbClr val="0F5494"/>
                </a:solidFill>
              </a:rPr>
              <a:t>vPvB</a:t>
            </a:r>
            <a:r>
              <a:rPr lang="de-DE" sz="1800" b="0" dirty="0" smtClean="0">
                <a:solidFill>
                  <a:srgbClr val="0F5494"/>
                </a:solidFill>
              </a:rPr>
              <a:t>)</a:t>
            </a:r>
          </a:p>
          <a:p>
            <a:pPr marL="0" lvl="1" indent="0">
              <a:spcBef>
                <a:spcPts val="600"/>
              </a:spcBef>
              <a:buNone/>
            </a:pPr>
            <a:endParaRPr lang="fr-BE" altLang="en-US" sz="1800" b="0" dirty="0" smtClean="0">
              <a:solidFill>
                <a:srgbClr val="56932F"/>
              </a:solidFill>
            </a:endParaRPr>
          </a:p>
          <a:p>
            <a:pPr marL="0" lvl="1" indent="0">
              <a:spcBef>
                <a:spcPts val="600"/>
              </a:spcBef>
              <a:buNone/>
            </a:pPr>
            <a:r>
              <a:rPr lang="de-DE" altLang="en-US" sz="1800" b="0" dirty="0" smtClean="0">
                <a:solidFill>
                  <a:srgbClr val="56932F"/>
                </a:solidFill>
              </a:rPr>
              <a:t>Begrenzte Ausnahmemöglichkeiten </a:t>
            </a:r>
            <a:r>
              <a:rPr lang="de-DE" altLang="en-US" sz="1800" b="0" dirty="0" smtClean="0">
                <a:solidFill>
                  <a:srgbClr val="002060"/>
                </a:solidFill>
              </a:rPr>
              <a:t>sind vorgesehen:</a:t>
            </a:r>
          </a:p>
          <a:p>
            <a:pPr marL="685800"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DE" sz="1800" b="0" dirty="0" smtClean="0">
                <a:solidFill>
                  <a:srgbClr val="0F5494"/>
                </a:solidFill>
              </a:rPr>
              <a:t>Ernsthafte Gefahr für Pflanzengesundheit die nicht durch andere Wirkstoffe oder nicht-</a:t>
            </a:r>
            <a:r>
              <a:rPr lang="de-DE" sz="1800" dirty="0" smtClean="0">
                <a:solidFill>
                  <a:srgbClr val="0F5494"/>
                </a:solidFill>
              </a:rPr>
              <a:t>chemisch Methoden abwehrbar ist</a:t>
            </a:r>
            <a:endParaRPr lang="de-DE" sz="1800" b="0" dirty="0" smtClean="0">
              <a:solidFill>
                <a:srgbClr val="0F5494"/>
              </a:solidFill>
            </a:endParaRPr>
          </a:p>
          <a:p>
            <a:pPr marL="685800" lvl="2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de-DE" sz="1800" b="0" dirty="0" smtClean="0">
                <a:solidFill>
                  <a:srgbClr val="0F5494"/>
                </a:solidFill>
              </a:rPr>
              <a:t>Vernachlässigbare Exposition von Menschen (nur für a), c), d))</a:t>
            </a:r>
            <a:r>
              <a:rPr lang="de-DE" sz="1800" dirty="0" smtClean="0">
                <a:solidFill>
                  <a:srgbClr val="0F5494"/>
                </a:solidFill>
              </a:rPr>
              <a:t/>
            </a:r>
            <a:br>
              <a:rPr lang="de-DE" sz="1800" dirty="0" smtClean="0">
                <a:solidFill>
                  <a:srgbClr val="0F5494"/>
                </a:solidFill>
              </a:rPr>
            </a:br>
            <a:endParaRPr lang="de-DE" sz="1800" dirty="0" smtClean="0">
              <a:solidFill>
                <a:srgbClr val="0F5494"/>
              </a:solidFill>
            </a:endParaRPr>
          </a:p>
          <a:p>
            <a:pPr marL="400050" lvl="1" indent="0">
              <a:buNone/>
            </a:pPr>
            <a:r>
              <a:rPr lang="fr-BE" sz="1800" b="0" dirty="0" smtClean="0">
                <a:solidFill>
                  <a:srgbClr val="0F5494"/>
                </a:solidFill>
              </a:rPr>
              <a:t>		</a:t>
            </a:r>
          </a:p>
          <a:p>
            <a:pPr marL="400050" lvl="1" indent="0">
              <a:buNone/>
            </a:pPr>
            <a:endParaRPr lang="fr-BE" sz="1800" b="0" dirty="0">
              <a:solidFill>
                <a:srgbClr val="0F5494"/>
              </a:solidFill>
            </a:endParaRPr>
          </a:p>
          <a:p>
            <a:pPr marL="400050" lvl="1" indent="0">
              <a:buNone/>
            </a:pPr>
            <a:endParaRPr lang="en-GB" sz="1800" b="0" dirty="0">
              <a:solidFill>
                <a:srgbClr val="0F5494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1268239"/>
            <a:ext cx="8229600" cy="936625"/>
          </a:xfrm>
        </p:spPr>
        <p:txBody>
          <a:bodyPr/>
          <a:lstStyle/>
          <a:p>
            <a:r>
              <a:rPr lang="de-DE" dirty="0" smtClean="0"/>
              <a:t>Ausschlusskriterien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441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507288" cy="3384476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0000"/>
            </a:pPr>
            <a:r>
              <a:rPr lang="de-DE" altLang="en-US" sz="1800" i="0" dirty="0" smtClean="0"/>
              <a:t>Mitgliedstaaten bewerten auf Antrag die vorgelegten Dossiers für Wirkstoff(e) und formulierte Produkte </a:t>
            </a:r>
          </a:p>
          <a:p>
            <a:pPr marL="3600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0000"/>
            </a:pPr>
            <a:r>
              <a:rPr lang="de-DE" altLang="en-US" sz="1800" i="0" dirty="0" smtClean="0"/>
              <a:t>Zulassungen spezifizieren alle notwendigen Bedingungen und Auflagen für das Inverkehrbringen und die Verwendung, z. Bsp.:</a:t>
            </a:r>
            <a:br>
              <a:rPr lang="de-DE" altLang="en-US" sz="1800" i="0" dirty="0" smtClean="0"/>
            </a:br>
            <a:r>
              <a:rPr lang="de-DE" altLang="en-US" sz="1800" i="0" dirty="0" smtClean="0"/>
              <a:t>- Einstufung und Kennzeichnung</a:t>
            </a:r>
            <a:br>
              <a:rPr lang="de-DE" altLang="en-US" sz="1800" i="0" dirty="0" smtClean="0"/>
            </a:br>
            <a:r>
              <a:rPr lang="de-DE" altLang="en-US" sz="1800" i="0" dirty="0" smtClean="0"/>
              <a:t>- Anwendungsbeschränkungen</a:t>
            </a:r>
            <a:br>
              <a:rPr lang="de-DE" altLang="en-US" sz="1800" i="0" dirty="0" smtClean="0"/>
            </a:br>
            <a:r>
              <a:rPr lang="de-DE" altLang="en-US" sz="1800" i="0" dirty="0" smtClean="0"/>
              <a:t>- notwendige Risikominderungs</a:t>
            </a:r>
            <a:r>
              <a:rPr lang="de-DE" altLang="en-US" sz="1800" i="0" dirty="0"/>
              <a:t>m</a:t>
            </a:r>
            <a:r>
              <a:rPr lang="de-DE" altLang="en-US" sz="1800" i="0" dirty="0" smtClean="0"/>
              <a:t>aßnahmen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0000"/>
            </a:pPr>
            <a:r>
              <a:rPr lang="de-DE" altLang="en-US" sz="1800" i="0" dirty="0" smtClean="0"/>
              <a:t>Mitgliedstaaten müssen die Einhaltung der Bedingungen überwachen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70000"/>
            </a:pPr>
            <a:r>
              <a:rPr lang="de-DE" altLang="en-US" sz="1800" i="0" dirty="0" smtClean="0"/>
              <a:t>Kommission kontrolliert die Aktivitäten der Mitgliedstaaten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96" y="1556271"/>
            <a:ext cx="8712967" cy="936625"/>
          </a:xfrm>
        </p:spPr>
        <p:txBody>
          <a:bodyPr/>
          <a:lstStyle/>
          <a:p>
            <a:r>
              <a:rPr lang="de-DE" dirty="0" smtClean="0"/>
              <a:t>	Zulassungspflicht für Pflanzenschutz-mittel auf nationaler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05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366713" y="2962275"/>
            <a:ext cx="369887" cy="361950"/>
          </a:xfrm>
          <a:prstGeom prst="flowChartConnector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901700" y="2635250"/>
            <a:ext cx="1974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600" dirty="0" smtClean="0">
                <a:solidFill>
                  <a:srgbClr val="0F5494"/>
                </a:solidFill>
              </a:rPr>
              <a:t>Norden</a:t>
            </a:r>
            <a:endParaRPr lang="de-DE" altLang="en-US" sz="2600" dirty="0">
              <a:solidFill>
                <a:srgbClr val="0F5494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73063" y="3883025"/>
            <a:ext cx="369887" cy="361950"/>
          </a:xfrm>
          <a:prstGeom prst="flowChartConnector">
            <a:avLst/>
          </a:prstGeom>
          <a:solidFill>
            <a:srgbClr val="99FF66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89000" y="3594100"/>
            <a:ext cx="2282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600" dirty="0" smtClean="0">
                <a:solidFill>
                  <a:srgbClr val="0F5494"/>
                </a:solidFill>
              </a:rPr>
              <a:t>Mitte</a:t>
            </a:r>
            <a:endParaRPr lang="de-DE" altLang="en-US" sz="2600" dirty="0">
              <a:solidFill>
                <a:srgbClr val="0F5494"/>
              </a:solidFill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360363" y="4841875"/>
            <a:ext cx="369887" cy="361950"/>
          </a:xfrm>
          <a:prstGeom prst="flowChartConnector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3351213" y="1167606"/>
            <a:ext cx="5792787" cy="5405438"/>
            <a:chOff x="3351213" y="1196975"/>
            <a:chExt cx="5792787" cy="5405438"/>
          </a:xfrm>
        </p:grpSpPr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3351213" y="1196975"/>
              <a:ext cx="5792787" cy="5405438"/>
              <a:chOff x="2063" y="732"/>
              <a:chExt cx="3649" cy="3405"/>
            </a:xfrm>
          </p:grpSpPr>
          <p:sp>
            <p:nvSpPr>
              <p:cNvPr id="12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2063" y="732"/>
                <a:ext cx="3649" cy="3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19"/>
              <p:cNvSpPr>
                <a:spLocks noEditPoints="1"/>
              </p:cNvSpPr>
              <p:nvPr/>
            </p:nvSpPr>
            <p:spPr bwMode="auto">
              <a:xfrm>
                <a:off x="3487" y="2100"/>
                <a:ext cx="369" cy="285"/>
              </a:xfrm>
              <a:custGeom>
                <a:avLst/>
                <a:gdLst>
                  <a:gd name="T0" fmla="*/ 0 w 985"/>
                  <a:gd name="T1" fmla="*/ 0 h 729"/>
                  <a:gd name="T2" fmla="*/ 0 w 985"/>
                  <a:gd name="T3" fmla="*/ 0 h 729"/>
                  <a:gd name="T4" fmla="*/ 0 w 985"/>
                  <a:gd name="T5" fmla="*/ 0 h 729"/>
                  <a:gd name="T6" fmla="*/ 0 w 985"/>
                  <a:gd name="T7" fmla="*/ 0 h 729"/>
                  <a:gd name="T8" fmla="*/ 0 w 985"/>
                  <a:gd name="T9" fmla="*/ 0 h 729"/>
                  <a:gd name="T10" fmla="*/ 0 w 985"/>
                  <a:gd name="T11" fmla="*/ 0 h 729"/>
                  <a:gd name="T12" fmla="*/ 0 w 985"/>
                  <a:gd name="T13" fmla="*/ 0 h 729"/>
                  <a:gd name="T14" fmla="*/ 0 w 985"/>
                  <a:gd name="T15" fmla="*/ 0 h 729"/>
                  <a:gd name="T16" fmla="*/ 0 w 985"/>
                  <a:gd name="T17" fmla="*/ 0 h 729"/>
                  <a:gd name="T18" fmla="*/ 0 w 985"/>
                  <a:gd name="T19" fmla="*/ 0 h 729"/>
                  <a:gd name="T20" fmla="*/ 0 w 985"/>
                  <a:gd name="T21" fmla="*/ 0 h 729"/>
                  <a:gd name="T22" fmla="*/ 0 w 985"/>
                  <a:gd name="T23" fmla="*/ 0 h 729"/>
                  <a:gd name="T24" fmla="*/ 0 w 985"/>
                  <a:gd name="T25" fmla="*/ 0 h 729"/>
                  <a:gd name="T26" fmla="*/ 0 w 985"/>
                  <a:gd name="T27" fmla="*/ 0 h 729"/>
                  <a:gd name="T28" fmla="*/ 0 w 985"/>
                  <a:gd name="T29" fmla="*/ 0 h 729"/>
                  <a:gd name="T30" fmla="*/ 0 w 985"/>
                  <a:gd name="T31" fmla="*/ 0 h 729"/>
                  <a:gd name="T32" fmla="*/ 0 w 985"/>
                  <a:gd name="T33" fmla="*/ 0 h 729"/>
                  <a:gd name="T34" fmla="*/ 0 w 985"/>
                  <a:gd name="T35" fmla="*/ 0 h 729"/>
                  <a:gd name="T36" fmla="*/ 0 w 985"/>
                  <a:gd name="T37" fmla="*/ 0 h 729"/>
                  <a:gd name="T38" fmla="*/ 0 w 985"/>
                  <a:gd name="T39" fmla="*/ 0 h 729"/>
                  <a:gd name="T40" fmla="*/ 0 w 985"/>
                  <a:gd name="T41" fmla="*/ 0 h 729"/>
                  <a:gd name="T42" fmla="*/ 0 w 985"/>
                  <a:gd name="T43" fmla="*/ 0 h 729"/>
                  <a:gd name="T44" fmla="*/ 0 w 985"/>
                  <a:gd name="T45" fmla="*/ 0 h 729"/>
                  <a:gd name="T46" fmla="*/ 0 w 985"/>
                  <a:gd name="T47" fmla="*/ 0 h 729"/>
                  <a:gd name="T48" fmla="*/ 0 w 985"/>
                  <a:gd name="T49" fmla="*/ 0 h 729"/>
                  <a:gd name="T50" fmla="*/ 0 w 985"/>
                  <a:gd name="T51" fmla="*/ 0 h 729"/>
                  <a:gd name="T52" fmla="*/ 0 w 985"/>
                  <a:gd name="T53" fmla="*/ 0 h 729"/>
                  <a:gd name="T54" fmla="*/ 0 w 985"/>
                  <a:gd name="T55" fmla="*/ 0 h 729"/>
                  <a:gd name="T56" fmla="*/ 0 w 985"/>
                  <a:gd name="T57" fmla="*/ 0 h 729"/>
                  <a:gd name="T58" fmla="*/ 0 w 985"/>
                  <a:gd name="T59" fmla="*/ 0 h 729"/>
                  <a:gd name="T60" fmla="*/ 0 w 985"/>
                  <a:gd name="T61" fmla="*/ 0 h 729"/>
                  <a:gd name="T62" fmla="*/ 0 w 985"/>
                  <a:gd name="T63" fmla="*/ 0 h 729"/>
                  <a:gd name="T64" fmla="*/ 0 w 985"/>
                  <a:gd name="T65" fmla="*/ 0 h 729"/>
                  <a:gd name="T66" fmla="*/ 0 w 985"/>
                  <a:gd name="T67" fmla="*/ 0 h 729"/>
                  <a:gd name="T68" fmla="*/ 0 w 985"/>
                  <a:gd name="T69" fmla="*/ 0 h 729"/>
                  <a:gd name="T70" fmla="*/ 0 w 985"/>
                  <a:gd name="T71" fmla="*/ 0 h 729"/>
                  <a:gd name="T72" fmla="*/ 0 w 985"/>
                  <a:gd name="T73" fmla="*/ 0 h 729"/>
                  <a:gd name="T74" fmla="*/ 0 w 985"/>
                  <a:gd name="T75" fmla="*/ 0 h 729"/>
                  <a:gd name="T76" fmla="*/ 0 w 985"/>
                  <a:gd name="T77" fmla="*/ 0 h 729"/>
                  <a:gd name="T78" fmla="*/ 0 w 985"/>
                  <a:gd name="T79" fmla="*/ 0 h 729"/>
                  <a:gd name="T80" fmla="*/ 0 w 985"/>
                  <a:gd name="T81" fmla="*/ 0 h 729"/>
                  <a:gd name="T82" fmla="*/ 0 w 985"/>
                  <a:gd name="T83" fmla="*/ 0 h 729"/>
                  <a:gd name="T84" fmla="*/ 0 w 985"/>
                  <a:gd name="T85" fmla="*/ 0 h 729"/>
                  <a:gd name="T86" fmla="*/ 0 w 985"/>
                  <a:gd name="T87" fmla="*/ 0 h 729"/>
                  <a:gd name="T88" fmla="*/ 0 w 985"/>
                  <a:gd name="T89" fmla="*/ 0 h 729"/>
                  <a:gd name="T90" fmla="*/ 0 w 985"/>
                  <a:gd name="T91" fmla="*/ 0 h 729"/>
                  <a:gd name="T92" fmla="*/ 0 w 985"/>
                  <a:gd name="T93" fmla="*/ 0 h 729"/>
                  <a:gd name="T94" fmla="*/ 0 w 985"/>
                  <a:gd name="T95" fmla="*/ 0 h 729"/>
                  <a:gd name="T96" fmla="*/ 0 w 985"/>
                  <a:gd name="T97" fmla="*/ 0 h 729"/>
                  <a:gd name="T98" fmla="*/ 0 w 985"/>
                  <a:gd name="T99" fmla="*/ 0 h 729"/>
                  <a:gd name="T100" fmla="*/ 0 w 985"/>
                  <a:gd name="T101" fmla="*/ 0 h 729"/>
                  <a:gd name="T102" fmla="*/ 0 w 985"/>
                  <a:gd name="T103" fmla="*/ 0 h 729"/>
                  <a:gd name="T104" fmla="*/ 0 w 985"/>
                  <a:gd name="T105" fmla="*/ 0 h 729"/>
                  <a:gd name="T106" fmla="*/ 0 w 985"/>
                  <a:gd name="T107" fmla="*/ 0 h 729"/>
                  <a:gd name="T108" fmla="*/ 0 w 985"/>
                  <a:gd name="T109" fmla="*/ 0 h 729"/>
                  <a:gd name="T110" fmla="*/ 0 w 985"/>
                  <a:gd name="T111" fmla="*/ 0 h 72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85" h="729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  <a:moveTo>
                      <a:pt x="263" y="504"/>
                    </a:moveTo>
                    <a:lnTo>
                      <a:pt x="293" y="489"/>
                    </a:lnTo>
                    <a:lnTo>
                      <a:pt x="325" y="487"/>
                    </a:lnTo>
                    <a:lnTo>
                      <a:pt x="346" y="503"/>
                    </a:lnTo>
                    <a:lnTo>
                      <a:pt x="359" y="479"/>
                    </a:lnTo>
                    <a:lnTo>
                      <a:pt x="379" y="515"/>
                    </a:lnTo>
                    <a:lnTo>
                      <a:pt x="375" y="532"/>
                    </a:lnTo>
                    <a:lnTo>
                      <a:pt x="379" y="547"/>
                    </a:lnTo>
                    <a:lnTo>
                      <a:pt x="395" y="559"/>
                    </a:lnTo>
                    <a:lnTo>
                      <a:pt x="379" y="606"/>
                    </a:lnTo>
                    <a:lnTo>
                      <a:pt x="342" y="614"/>
                    </a:lnTo>
                    <a:lnTo>
                      <a:pt x="308" y="598"/>
                    </a:lnTo>
                    <a:lnTo>
                      <a:pt x="282" y="602"/>
                    </a:lnTo>
                    <a:lnTo>
                      <a:pt x="282" y="581"/>
                    </a:lnTo>
                    <a:lnTo>
                      <a:pt x="255" y="569"/>
                    </a:lnTo>
                    <a:lnTo>
                      <a:pt x="242" y="538"/>
                    </a:lnTo>
                    <a:lnTo>
                      <a:pt x="237" y="496"/>
                    </a:lnTo>
                    <a:lnTo>
                      <a:pt x="263" y="504"/>
                    </a:lnTo>
                    <a:close/>
                    <a:moveTo>
                      <a:pt x="479" y="402"/>
                    </a:moveTo>
                    <a:lnTo>
                      <a:pt x="540" y="409"/>
                    </a:lnTo>
                    <a:lnTo>
                      <a:pt x="537" y="421"/>
                    </a:lnTo>
                    <a:lnTo>
                      <a:pt x="528" y="422"/>
                    </a:lnTo>
                    <a:lnTo>
                      <a:pt x="520" y="445"/>
                    </a:lnTo>
                    <a:lnTo>
                      <a:pt x="531" y="477"/>
                    </a:lnTo>
                    <a:lnTo>
                      <a:pt x="553" y="428"/>
                    </a:lnTo>
                    <a:lnTo>
                      <a:pt x="570" y="449"/>
                    </a:lnTo>
                    <a:lnTo>
                      <a:pt x="558" y="472"/>
                    </a:lnTo>
                    <a:lnTo>
                      <a:pt x="571" y="479"/>
                    </a:lnTo>
                    <a:lnTo>
                      <a:pt x="575" y="422"/>
                    </a:lnTo>
                    <a:lnTo>
                      <a:pt x="558" y="413"/>
                    </a:lnTo>
                    <a:lnTo>
                      <a:pt x="557" y="402"/>
                    </a:lnTo>
                    <a:lnTo>
                      <a:pt x="574" y="384"/>
                    </a:lnTo>
                    <a:lnTo>
                      <a:pt x="618" y="374"/>
                    </a:lnTo>
                    <a:lnTo>
                      <a:pt x="661" y="483"/>
                    </a:lnTo>
                    <a:lnTo>
                      <a:pt x="620" y="491"/>
                    </a:lnTo>
                    <a:lnTo>
                      <a:pt x="600" y="519"/>
                    </a:lnTo>
                    <a:lnTo>
                      <a:pt x="597" y="536"/>
                    </a:lnTo>
                    <a:lnTo>
                      <a:pt x="613" y="536"/>
                    </a:lnTo>
                    <a:lnTo>
                      <a:pt x="624" y="555"/>
                    </a:lnTo>
                    <a:lnTo>
                      <a:pt x="623" y="577"/>
                    </a:lnTo>
                    <a:lnTo>
                      <a:pt x="584" y="585"/>
                    </a:lnTo>
                    <a:lnTo>
                      <a:pt x="578" y="633"/>
                    </a:lnTo>
                    <a:lnTo>
                      <a:pt x="563" y="637"/>
                    </a:lnTo>
                    <a:lnTo>
                      <a:pt x="510" y="610"/>
                    </a:lnTo>
                    <a:lnTo>
                      <a:pt x="524" y="590"/>
                    </a:lnTo>
                    <a:lnTo>
                      <a:pt x="455" y="581"/>
                    </a:lnTo>
                    <a:lnTo>
                      <a:pt x="454" y="563"/>
                    </a:lnTo>
                    <a:lnTo>
                      <a:pt x="438" y="555"/>
                    </a:lnTo>
                    <a:lnTo>
                      <a:pt x="436" y="543"/>
                    </a:lnTo>
                    <a:lnTo>
                      <a:pt x="445" y="491"/>
                    </a:lnTo>
                    <a:lnTo>
                      <a:pt x="421" y="479"/>
                    </a:lnTo>
                    <a:lnTo>
                      <a:pt x="425" y="469"/>
                    </a:lnTo>
                    <a:lnTo>
                      <a:pt x="412" y="460"/>
                    </a:lnTo>
                    <a:lnTo>
                      <a:pt x="421" y="453"/>
                    </a:lnTo>
                    <a:lnTo>
                      <a:pt x="455" y="457"/>
                    </a:lnTo>
                    <a:lnTo>
                      <a:pt x="472" y="453"/>
                    </a:lnTo>
                    <a:lnTo>
                      <a:pt x="477" y="436"/>
                    </a:lnTo>
                    <a:lnTo>
                      <a:pt x="492" y="436"/>
                    </a:lnTo>
                    <a:lnTo>
                      <a:pt x="502" y="421"/>
                    </a:lnTo>
                    <a:lnTo>
                      <a:pt x="479" y="402"/>
                    </a:lnTo>
                    <a:close/>
                    <a:moveTo>
                      <a:pt x="392" y="613"/>
                    </a:moveTo>
                    <a:lnTo>
                      <a:pt x="398" y="589"/>
                    </a:lnTo>
                    <a:lnTo>
                      <a:pt x="406" y="589"/>
                    </a:lnTo>
                    <a:lnTo>
                      <a:pt x="404" y="622"/>
                    </a:lnTo>
                    <a:lnTo>
                      <a:pt x="389" y="658"/>
                    </a:lnTo>
                    <a:lnTo>
                      <a:pt x="368" y="690"/>
                    </a:lnTo>
                    <a:lnTo>
                      <a:pt x="366" y="670"/>
                    </a:lnTo>
                    <a:lnTo>
                      <a:pt x="359" y="654"/>
                    </a:lnTo>
                    <a:lnTo>
                      <a:pt x="381" y="616"/>
                    </a:lnTo>
                    <a:lnTo>
                      <a:pt x="392" y="613"/>
                    </a:lnTo>
                    <a:close/>
                    <a:moveTo>
                      <a:pt x="449" y="637"/>
                    </a:moveTo>
                    <a:lnTo>
                      <a:pt x="455" y="650"/>
                    </a:lnTo>
                    <a:lnTo>
                      <a:pt x="467" y="653"/>
                    </a:lnTo>
                    <a:lnTo>
                      <a:pt x="477" y="665"/>
                    </a:lnTo>
                    <a:lnTo>
                      <a:pt x="494" y="654"/>
                    </a:lnTo>
                    <a:lnTo>
                      <a:pt x="505" y="654"/>
                    </a:lnTo>
                    <a:lnTo>
                      <a:pt x="524" y="705"/>
                    </a:lnTo>
                    <a:lnTo>
                      <a:pt x="514" y="709"/>
                    </a:lnTo>
                    <a:lnTo>
                      <a:pt x="488" y="704"/>
                    </a:lnTo>
                    <a:lnTo>
                      <a:pt x="468" y="716"/>
                    </a:lnTo>
                    <a:lnTo>
                      <a:pt x="442" y="692"/>
                    </a:lnTo>
                    <a:lnTo>
                      <a:pt x="415" y="680"/>
                    </a:lnTo>
                    <a:lnTo>
                      <a:pt x="411" y="669"/>
                    </a:lnTo>
                    <a:lnTo>
                      <a:pt x="419" y="658"/>
                    </a:lnTo>
                    <a:lnTo>
                      <a:pt x="415" y="645"/>
                    </a:lnTo>
                    <a:lnTo>
                      <a:pt x="425" y="639"/>
                    </a:lnTo>
                    <a:lnTo>
                      <a:pt x="449" y="637"/>
                    </a:lnTo>
                    <a:close/>
                    <a:moveTo>
                      <a:pt x="518" y="645"/>
                    </a:moveTo>
                    <a:lnTo>
                      <a:pt x="545" y="645"/>
                    </a:lnTo>
                    <a:lnTo>
                      <a:pt x="571" y="665"/>
                    </a:lnTo>
                    <a:lnTo>
                      <a:pt x="574" y="680"/>
                    </a:lnTo>
                    <a:lnTo>
                      <a:pt x="554" y="696"/>
                    </a:lnTo>
                    <a:lnTo>
                      <a:pt x="550" y="729"/>
                    </a:lnTo>
                    <a:lnTo>
                      <a:pt x="540" y="721"/>
                    </a:lnTo>
                    <a:lnTo>
                      <a:pt x="541" y="690"/>
                    </a:lnTo>
                    <a:lnTo>
                      <a:pt x="535" y="682"/>
                    </a:lnTo>
                    <a:lnTo>
                      <a:pt x="524" y="662"/>
                    </a:lnTo>
                    <a:lnTo>
                      <a:pt x="518" y="645"/>
                    </a:lnTo>
                    <a:close/>
                    <a:moveTo>
                      <a:pt x="985" y="639"/>
                    </a:moveTo>
                    <a:lnTo>
                      <a:pt x="977" y="602"/>
                    </a:lnTo>
                    <a:lnTo>
                      <a:pt x="935" y="577"/>
                    </a:lnTo>
                    <a:lnTo>
                      <a:pt x="926" y="618"/>
                    </a:lnTo>
                    <a:lnTo>
                      <a:pt x="957" y="637"/>
                    </a:lnTo>
                    <a:lnTo>
                      <a:pt x="985" y="63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20"/>
              <p:cNvSpPr>
                <a:spLocks/>
              </p:cNvSpPr>
              <p:nvPr/>
            </p:nvSpPr>
            <p:spPr bwMode="auto">
              <a:xfrm>
                <a:off x="3487" y="2100"/>
                <a:ext cx="150" cy="253"/>
              </a:xfrm>
              <a:custGeom>
                <a:avLst/>
                <a:gdLst>
                  <a:gd name="T0" fmla="*/ 0 w 399"/>
                  <a:gd name="T1" fmla="*/ 0 h 646"/>
                  <a:gd name="T2" fmla="*/ 0 w 399"/>
                  <a:gd name="T3" fmla="*/ 0 h 646"/>
                  <a:gd name="T4" fmla="*/ 0 w 399"/>
                  <a:gd name="T5" fmla="*/ 0 h 646"/>
                  <a:gd name="T6" fmla="*/ 0 w 399"/>
                  <a:gd name="T7" fmla="*/ 0 h 646"/>
                  <a:gd name="T8" fmla="*/ 0 w 399"/>
                  <a:gd name="T9" fmla="*/ 0 h 646"/>
                  <a:gd name="T10" fmla="*/ 0 w 399"/>
                  <a:gd name="T11" fmla="*/ 0 h 646"/>
                  <a:gd name="T12" fmla="*/ 0 w 399"/>
                  <a:gd name="T13" fmla="*/ 0 h 646"/>
                  <a:gd name="T14" fmla="*/ 0 w 399"/>
                  <a:gd name="T15" fmla="*/ 0 h 646"/>
                  <a:gd name="T16" fmla="*/ 0 w 399"/>
                  <a:gd name="T17" fmla="*/ 0 h 646"/>
                  <a:gd name="T18" fmla="*/ 0 w 399"/>
                  <a:gd name="T19" fmla="*/ 0 h 646"/>
                  <a:gd name="T20" fmla="*/ 0 w 399"/>
                  <a:gd name="T21" fmla="*/ 0 h 646"/>
                  <a:gd name="T22" fmla="*/ 0 w 399"/>
                  <a:gd name="T23" fmla="*/ 0 h 646"/>
                  <a:gd name="T24" fmla="*/ 0 w 399"/>
                  <a:gd name="T25" fmla="*/ 0 h 646"/>
                  <a:gd name="T26" fmla="*/ 0 w 399"/>
                  <a:gd name="T27" fmla="*/ 0 h 646"/>
                  <a:gd name="T28" fmla="*/ 0 w 399"/>
                  <a:gd name="T29" fmla="*/ 0 h 646"/>
                  <a:gd name="T30" fmla="*/ 0 w 399"/>
                  <a:gd name="T31" fmla="*/ 0 h 646"/>
                  <a:gd name="T32" fmla="*/ 0 w 399"/>
                  <a:gd name="T33" fmla="*/ 0 h 646"/>
                  <a:gd name="T34" fmla="*/ 0 w 399"/>
                  <a:gd name="T35" fmla="*/ 0 h 646"/>
                  <a:gd name="T36" fmla="*/ 0 w 399"/>
                  <a:gd name="T37" fmla="*/ 0 h 646"/>
                  <a:gd name="T38" fmla="*/ 0 w 399"/>
                  <a:gd name="T39" fmla="*/ 0 h 646"/>
                  <a:gd name="T40" fmla="*/ 0 w 399"/>
                  <a:gd name="T41" fmla="*/ 0 h 646"/>
                  <a:gd name="T42" fmla="*/ 0 w 399"/>
                  <a:gd name="T43" fmla="*/ 0 h 646"/>
                  <a:gd name="T44" fmla="*/ 0 w 399"/>
                  <a:gd name="T45" fmla="*/ 0 h 646"/>
                  <a:gd name="T46" fmla="*/ 0 w 399"/>
                  <a:gd name="T47" fmla="*/ 0 h 646"/>
                  <a:gd name="T48" fmla="*/ 0 w 399"/>
                  <a:gd name="T49" fmla="*/ 0 h 646"/>
                  <a:gd name="T50" fmla="*/ 0 w 399"/>
                  <a:gd name="T51" fmla="*/ 0 h 646"/>
                  <a:gd name="T52" fmla="*/ 0 w 399"/>
                  <a:gd name="T53" fmla="*/ 0 h 646"/>
                  <a:gd name="T54" fmla="*/ 0 w 399"/>
                  <a:gd name="T55" fmla="*/ 0 h 646"/>
                  <a:gd name="T56" fmla="*/ 0 w 399"/>
                  <a:gd name="T57" fmla="*/ 0 h 646"/>
                  <a:gd name="T58" fmla="*/ 0 w 399"/>
                  <a:gd name="T59" fmla="*/ 0 h 646"/>
                  <a:gd name="T60" fmla="*/ 0 w 399"/>
                  <a:gd name="T61" fmla="*/ 0 h 646"/>
                  <a:gd name="T62" fmla="*/ 0 w 399"/>
                  <a:gd name="T63" fmla="*/ 0 h 646"/>
                  <a:gd name="T64" fmla="*/ 0 w 399"/>
                  <a:gd name="T65" fmla="*/ 0 h 646"/>
                  <a:gd name="T66" fmla="*/ 0 w 399"/>
                  <a:gd name="T67" fmla="*/ 0 h 646"/>
                  <a:gd name="T68" fmla="*/ 0 w 399"/>
                  <a:gd name="T69" fmla="*/ 0 h 646"/>
                  <a:gd name="T70" fmla="*/ 0 w 399"/>
                  <a:gd name="T71" fmla="*/ 0 h 646"/>
                  <a:gd name="T72" fmla="*/ 0 w 399"/>
                  <a:gd name="T73" fmla="*/ 0 h 646"/>
                  <a:gd name="T74" fmla="*/ 0 w 399"/>
                  <a:gd name="T75" fmla="*/ 0 h 646"/>
                  <a:gd name="T76" fmla="*/ 0 w 399"/>
                  <a:gd name="T77" fmla="*/ 0 h 646"/>
                  <a:gd name="T78" fmla="*/ 0 w 399"/>
                  <a:gd name="T79" fmla="*/ 0 h 646"/>
                  <a:gd name="T80" fmla="*/ 0 w 399"/>
                  <a:gd name="T81" fmla="*/ 0 h 646"/>
                  <a:gd name="T82" fmla="*/ 0 w 399"/>
                  <a:gd name="T83" fmla="*/ 0 h 646"/>
                  <a:gd name="T84" fmla="*/ 0 w 399"/>
                  <a:gd name="T85" fmla="*/ 0 h 646"/>
                  <a:gd name="T86" fmla="*/ 0 w 399"/>
                  <a:gd name="T87" fmla="*/ 0 h 646"/>
                  <a:gd name="T88" fmla="*/ 0 w 399"/>
                  <a:gd name="T89" fmla="*/ 0 h 646"/>
                  <a:gd name="T90" fmla="*/ 0 w 399"/>
                  <a:gd name="T91" fmla="*/ 0 h 646"/>
                  <a:gd name="T92" fmla="*/ 0 w 399"/>
                  <a:gd name="T93" fmla="*/ 0 h 646"/>
                  <a:gd name="T94" fmla="*/ 0 w 399"/>
                  <a:gd name="T95" fmla="*/ 0 h 646"/>
                  <a:gd name="T96" fmla="*/ 0 w 399"/>
                  <a:gd name="T97" fmla="*/ 0 h 646"/>
                  <a:gd name="T98" fmla="*/ 0 w 399"/>
                  <a:gd name="T99" fmla="*/ 0 h 646"/>
                  <a:gd name="T100" fmla="*/ 0 w 399"/>
                  <a:gd name="T101" fmla="*/ 0 h 646"/>
                  <a:gd name="T102" fmla="*/ 0 w 399"/>
                  <a:gd name="T103" fmla="*/ 0 h 646"/>
                  <a:gd name="T104" fmla="*/ 0 w 399"/>
                  <a:gd name="T105" fmla="*/ 0 h 646"/>
                  <a:gd name="T106" fmla="*/ 0 w 399"/>
                  <a:gd name="T107" fmla="*/ 0 h 646"/>
                  <a:gd name="T108" fmla="*/ 0 w 399"/>
                  <a:gd name="T109" fmla="*/ 0 h 646"/>
                  <a:gd name="T110" fmla="*/ 0 w 399"/>
                  <a:gd name="T111" fmla="*/ 0 h 646"/>
                  <a:gd name="T112" fmla="*/ 0 w 399"/>
                  <a:gd name="T113" fmla="*/ 0 h 646"/>
                  <a:gd name="T114" fmla="*/ 0 w 399"/>
                  <a:gd name="T115" fmla="*/ 0 h 646"/>
                  <a:gd name="T116" fmla="*/ 0 w 399"/>
                  <a:gd name="T117" fmla="*/ 0 h 6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99" h="646">
                    <a:moveTo>
                      <a:pt x="150" y="646"/>
                    </a:moveTo>
                    <a:lnTo>
                      <a:pt x="192" y="631"/>
                    </a:lnTo>
                    <a:lnTo>
                      <a:pt x="209" y="639"/>
                    </a:lnTo>
                    <a:lnTo>
                      <a:pt x="194" y="610"/>
                    </a:lnTo>
                    <a:lnTo>
                      <a:pt x="174" y="609"/>
                    </a:lnTo>
                    <a:lnTo>
                      <a:pt x="177" y="577"/>
                    </a:lnTo>
                    <a:lnTo>
                      <a:pt x="199" y="554"/>
                    </a:lnTo>
                    <a:lnTo>
                      <a:pt x="207" y="508"/>
                    </a:lnTo>
                    <a:lnTo>
                      <a:pt x="200" y="499"/>
                    </a:lnTo>
                    <a:lnTo>
                      <a:pt x="226" y="468"/>
                    </a:lnTo>
                    <a:lnTo>
                      <a:pt x="212" y="449"/>
                    </a:lnTo>
                    <a:lnTo>
                      <a:pt x="226" y="445"/>
                    </a:lnTo>
                    <a:lnTo>
                      <a:pt x="259" y="452"/>
                    </a:lnTo>
                    <a:lnTo>
                      <a:pt x="263" y="436"/>
                    </a:lnTo>
                    <a:lnTo>
                      <a:pt x="252" y="417"/>
                    </a:lnTo>
                    <a:lnTo>
                      <a:pt x="265" y="409"/>
                    </a:lnTo>
                    <a:lnTo>
                      <a:pt x="298" y="414"/>
                    </a:lnTo>
                    <a:lnTo>
                      <a:pt x="310" y="398"/>
                    </a:lnTo>
                    <a:lnTo>
                      <a:pt x="308" y="370"/>
                    </a:lnTo>
                    <a:lnTo>
                      <a:pt x="319" y="342"/>
                    </a:lnTo>
                    <a:lnTo>
                      <a:pt x="333" y="338"/>
                    </a:lnTo>
                    <a:lnTo>
                      <a:pt x="341" y="366"/>
                    </a:lnTo>
                    <a:lnTo>
                      <a:pt x="358" y="349"/>
                    </a:lnTo>
                    <a:lnTo>
                      <a:pt x="359" y="358"/>
                    </a:lnTo>
                    <a:lnTo>
                      <a:pt x="399" y="329"/>
                    </a:lnTo>
                    <a:lnTo>
                      <a:pt x="399" y="286"/>
                    </a:lnTo>
                    <a:lnTo>
                      <a:pt x="388" y="280"/>
                    </a:lnTo>
                    <a:lnTo>
                      <a:pt x="345" y="287"/>
                    </a:lnTo>
                    <a:lnTo>
                      <a:pt x="333" y="272"/>
                    </a:lnTo>
                    <a:lnTo>
                      <a:pt x="316" y="272"/>
                    </a:lnTo>
                    <a:lnTo>
                      <a:pt x="306" y="286"/>
                    </a:lnTo>
                    <a:lnTo>
                      <a:pt x="299" y="274"/>
                    </a:lnTo>
                    <a:lnTo>
                      <a:pt x="316" y="241"/>
                    </a:lnTo>
                    <a:lnTo>
                      <a:pt x="293" y="244"/>
                    </a:lnTo>
                    <a:lnTo>
                      <a:pt x="295" y="233"/>
                    </a:lnTo>
                    <a:lnTo>
                      <a:pt x="315" y="227"/>
                    </a:lnTo>
                    <a:lnTo>
                      <a:pt x="320" y="178"/>
                    </a:lnTo>
                    <a:lnTo>
                      <a:pt x="362" y="106"/>
                    </a:lnTo>
                    <a:lnTo>
                      <a:pt x="363" y="86"/>
                    </a:lnTo>
                    <a:lnTo>
                      <a:pt x="353" y="42"/>
                    </a:lnTo>
                    <a:lnTo>
                      <a:pt x="363" y="0"/>
                    </a:lnTo>
                    <a:lnTo>
                      <a:pt x="290" y="32"/>
                    </a:lnTo>
                    <a:lnTo>
                      <a:pt x="247" y="69"/>
                    </a:lnTo>
                    <a:lnTo>
                      <a:pt x="239" y="93"/>
                    </a:lnTo>
                    <a:lnTo>
                      <a:pt x="209" y="110"/>
                    </a:lnTo>
                    <a:lnTo>
                      <a:pt x="103" y="122"/>
                    </a:lnTo>
                    <a:lnTo>
                      <a:pt x="78" y="140"/>
                    </a:lnTo>
                    <a:lnTo>
                      <a:pt x="35" y="220"/>
                    </a:lnTo>
                    <a:lnTo>
                      <a:pt x="14" y="278"/>
                    </a:lnTo>
                    <a:lnTo>
                      <a:pt x="8" y="374"/>
                    </a:lnTo>
                    <a:lnTo>
                      <a:pt x="10" y="432"/>
                    </a:lnTo>
                    <a:lnTo>
                      <a:pt x="0" y="472"/>
                    </a:lnTo>
                    <a:lnTo>
                      <a:pt x="22" y="468"/>
                    </a:lnTo>
                    <a:lnTo>
                      <a:pt x="61" y="503"/>
                    </a:lnTo>
                    <a:lnTo>
                      <a:pt x="73" y="526"/>
                    </a:lnTo>
                    <a:lnTo>
                      <a:pt x="64" y="605"/>
                    </a:lnTo>
                    <a:lnTo>
                      <a:pt x="65" y="627"/>
                    </a:lnTo>
                    <a:lnTo>
                      <a:pt x="150" y="646"/>
                    </a:lnTo>
                    <a:close/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Freeform 21"/>
              <p:cNvSpPr>
                <a:spLocks/>
              </p:cNvSpPr>
              <p:nvPr/>
            </p:nvSpPr>
            <p:spPr bwMode="auto">
              <a:xfrm>
                <a:off x="3576" y="2288"/>
                <a:ext cx="59" cy="52"/>
              </a:xfrm>
              <a:custGeom>
                <a:avLst/>
                <a:gdLst>
                  <a:gd name="T0" fmla="*/ 0 w 158"/>
                  <a:gd name="T1" fmla="*/ 0 h 135"/>
                  <a:gd name="T2" fmla="*/ 0 w 158"/>
                  <a:gd name="T3" fmla="*/ 0 h 135"/>
                  <a:gd name="T4" fmla="*/ 0 w 158"/>
                  <a:gd name="T5" fmla="*/ 0 h 135"/>
                  <a:gd name="T6" fmla="*/ 0 w 158"/>
                  <a:gd name="T7" fmla="*/ 0 h 135"/>
                  <a:gd name="T8" fmla="*/ 0 w 158"/>
                  <a:gd name="T9" fmla="*/ 0 h 135"/>
                  <a:gd name="T10" fmla="*/ 0 w 158"/>
                  <a:gd name="T11" fmla="*/ 0 h 135"/>
                  <a:gd name="T12" fmla="*/ 0 w 158"/>
                  <a:gd name="T13" fmla="*/ 0 h 135"/>
                  <a:gd name="T14" fmla="*/ 0 w 158"/>
                  <a:gd name="T15" fmla="*/ 0 h 135"/>
                  <a:gd name="T16" fmla="*/ 0 w 158"/>
                  <a:gd name="T17" fmla="*/ 0 h 135"/>
                  <a:gd name="T18" fmla="*/ 0 w 158"/>
                  <a:gd name="T19" fmla="*/ 0 h 135"/>
                  <a:gd name="T20" fmla="*/ 0 w 158"/>
                  <a:gd name="T21" fmla="*/ 0 h 135"/>
                  <a:gd name="T22" fmla="*/ 0 w 158"/>
                  <a:gd name="T23" fmla="*/ 0 h 135"/>
                  <a:gd name="T24" fmla="*/ 0 w 158"/>
                  <a:gd name="T25" fmla="*/ 0 h 135"/>
                  <a:gd name="T26" fmla="*/ 0 w 158"/>
                  <a:gd name="T27" fmla="*/ 0 h 135"/>
                  <a:gd name="T28" fmla="*/ 0 w 158"/>
                  <a:gd name="T29" fmla="*/ 0 h 135"/>
                  <a:gd name="T30" fmla="*/ 0 w 158"/>
                  <a:gd name="T31" fmla="*/ 0 h 135"/>
                  <a:gd name="T32" fmla="*/ 0 w 158"/>
                  <a:gd name="T33" fmla="*/ 0 h 135"/>
                  <a:gd name="T34" fmla="*/ 0 w 158"/>
                  <a:gd name="T35" fmla="*/ 0 h 135"/>
                  <a:gd name="T36" fmla="*/ 0 w 158"/>
                  <a:gd name="T37" fmla="*/ 0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135">
                    <a:moveTo>
                      <a:pt x="26" y="25"/>
                    </a:moveTo>
                    <a:lnTo>
                      <a:pt x="56" y="10"/>
                    </a:lnTo>
                    <a:lnTo>
                      <a:pt x="88" y="8"/>
                    </a:lnTo>
                    <a:lnTo>
                      <a:pt x="109" y="24"/>
                    </a:lnTo>
                    <a:lnTo>
                      <a:pt x="122" y="0"/>
                    </a:lnTo>
                    <a:lnTo>
                      <a:pt x="142" y="36"/>
                    </a:lnTo>
                    <a:lnTo>
                      <a:pt x="138" y="53"/>
                    </a:lnTo>
                    <a:lnTo>
                      <a:pt x="142" y="68"/>
                    </a:lnTo>
                    <a:lnTo>
                      <a:pt x="158" y="80"/>
                    </a:lnTo>
                    <a:lnTo>
                      <a:pt x="142" y="127"/>
                    </a:lnTo>
                    <a:lnTo>
                      <a:pt x="105" y="135"/>
                    </a:lnTo>
                    <a:lnTo>
                      <a:pt x="71" y="119"/>
                    </a:lnTo>
                    <a:lnTo>
                      <a:pt x="45" y="123"/>
                    </a:lnTo>
                    <a:lnTo>
                      <a:pt x="45" y="102"/>
                    </a:lnTo>
                    <a:lnTo>
                      <a:pt x="18" y="90"/>
                    </a:lnTo>
                    <a:lnTo>
                      <a:pt x="5" y="59"/>
                    </a:lnTo>
                    <a:lnTo>
                      <a:pt x="0" y="17"/>
                    </a:lnTo>
                    <a:lnTo>
                      <a:pt x="26" y="25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Freeform 22"/>
              <p:cNvSpPr>
                <a:spLocks/>
              </p:cNvSpPr>
              <p:nvPr/>
            </p:nvSpPr>
            <p:spPr bwMode="auto">
              <a:xfrm>
                <a:off x="3642" y="2246"/>
                <a:ext cx="93" cy="103"/>
              </a:xfrm>
              <a:custGeom>
                <a:avLst/>
                <a:gdLst>
                  <a:gd name="T0" fmla="*/ 0 w 249"/>
                  <a:gd name="T1" fmla="*/ 0 h 263"/>
                  <a:gd name="T2" fmla="*/ 0 w 249"/>
                  <a:gd name="T3" fmla="*/ 0 h 263"/>
                  <a:gd name="T4" fmla="*/ 0 w 249"/>
                  <a:gd name="T5" fmla="*/ 0 h 263"/>
                  <a:gd name="T6" fmla="*/ 0 w 249"/>
                  <a:gd name="T7" fmla="*/ 0 h 263"/>
                  <a:gd name="T8" fmla="*/ 0 w 249"/>
                  <a:gd name="T9" fmla="*/ 0 h 263"/>
                  <a:gd name="T10" fmla="*/ 0 w 249"/>
                  <a:gd name="T11" fmla="*/ 0 h 263"/>
                  <a:gd name="T12" fmla="*/ 0 w 249"/>
                  <a:gd name="T13" fmla="*/ 0 h 263"/>
                  <a:gd name="T14" fmla="*/ 0 w 249"/>
                  <a:gd name="T15" fmla="*/ 0 h 263"/>
                  <a:gd name="T16" fmla="*/ 0 w 249"/>
                  <a:gd name="T17" fmla="*/ 0 h 263"/>
                  <a:gd name="T18" fmla="*/ 0 w 249"/>
                  <a:gd name="T19" fmla="*/ 0 h 263"/>
                  <a:gd name="T20" fmla="*/ 0 w 249"/>
                  <a:gd name="T21" fmla="*/ 0 h 263"/>
                  <a:gd name="T22" fmla="*/ 0 w 249"/>
                  <a:gd name="T23" fmla="*/ 0 h 263"/>
                  <a:gd name="T24" fmla="*/ 0 w 249"/>
                  <a:gd name="T25" fmla="*/ 0 h 263"/>
                  <a:gd name="T26" fmla="*/ 0 w 249"/>
                  <a:gd name="T27" fmla="*/ 0 h 263"/>
                  <a:gd name="T28" fmla="*/ 0 w 249"/>
                  <a:gd name="T29" fmla="*/ 0 h 263"/>
                  <a:gd name="T30" fmla="*/ 0 w 249"/>
                  <a:gd name="T31" fmla="*/ 0 h 263"/>
                  <a:gd name="T32" fmla="*/ 0 w 249"/>
                  <a:gd name="T33" fmla="*/ 0 h 263"/>
                  <a:gd name="T34" fmla="*/ 0 w 249"/>
                  <a:gd name="T35" fmla="*/ 0 h 263"/>
                  <a:gd name="T36" fmla="*/ 0 w 249"/>
                  <a:gd name="T37" fmla="*/ 0 h 263"/>
                  <a:gd name="T38" fmla="*/ 0 w 249"/>
                  <a:gd name="T39" fmla="*/ 0 h 263"/>
                  <a:gd name="T40" fmla="*/ 0 w 249"/>
                  <a:gd name="T41" fmla="*/ 0 h 263"/>
                  <a:gd name="T42" fmla="*/ 0 w 249"/>
                  <a:gd name="T43" fmla="*/ 0 h 263"/>
                  <a:gd name="T44" fmla="*/ 0 w 249"/>
                  <a:gd name="T45" fmla="*/ 0 h 263"/>
                  <a:gd name="T46" fmla="*/ 0 w 249"/>
                  <a:gd name="T47" fmla="*/ 0 h 263"/>
                  <a:gd name="T48" fmla="*/ 0 w 249"/>
                  <a:gd name="T49" fmla="*/ 0 h 263"/>
                  <a:gd name="T50" fmla="*/ 0 w 249"/>
                  <a:gd name="T51" fmla="*/ 0 h 263"/>
                  <a:gd name="T52" fmla="*/ 0 w 249"/>
                  <a:gd name="T53" fmla="*/ 0 h 263"/>
                  <a:gd name="T54" fmla="*/ 0 w 249"/>
                  <a:gd name="T55" fmla="*/ 0 h 263"/>
                  <a:gd name="T56" fmla="*/ 0 w 249"/>
                  <a:gd name="T57" fmla="*/ 0 h 263"/>
                  <a:gd name="T58" fmla="*/ 0 w 249"/>
                  <a:gd name="T59" fmla="*/ 0 h 263"/>
                  <a:gd name="T60" fmla="*/ 0 w 249"/>
                  <a:gd name="T61" fmla="*/ 0 h 263"/>
                  <a:gd name="T62" fmla="*/ 0 w 249"/>
                  <a:gd name="T63" fmla="*/ 0 h 263"/>
                  <a:gd name="T64" fmla="*/ 0 w 249"/>
                  <a:gd name="T65" fmla="*/ 0 h 263"/>
                  <a:gd name="T66" fmla="*/ 0 w 249"/>
                  <a:gd name="T67" fmla="*/ 0 h 263"/>
                  <a:gd name="T68" fmla="*/ 0 w 249"/>
                  <a:gd name="T69" fmla="*/ 0 h 263"/>
                  <a:gd name="T70" fmla="*/ 0 w 249"/>
                  <a:gd name="T71" fmla="*/ 0 h 263"/>
                  <a:gd name="T72" fmla="*/ 0 w 249"/>
                  <a:gd name="T73" fmla="*/ 0 h 263"/>
                  <a:gd name="T74" fmla="*/ 0 w 249"/>
                  <a:gd name="T75" fmla="*/ 0 h 263"/>
                  <a:gd name="T76" fmla="*/ 0 w 249"/>
                  <a:gd name="T77" fmla="*/ 0 h 263"/>
                  <a:gd name="T78" fmla="*/ 0 w 249"/>
                  <a:gd name="T79" fmla="*/ 0 h 263"/>
                  <a:gd name="T80" fmla="*/ 0 w 249"/>
                  <a:gd name="T81" fmla="*/ 0 h 263"/>
                  <a:gd name="T82" fmla="*/ 0 w 249"/>
                  <a:gd name="T83" fmla="*/ 0 h 263"/>
                  <a:gd name="T84" fmla="*/ 0 w 249"/>
                  <a:gd name="T85" fmla="*/ 0 h 26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9" h="263">
                    <a:moveTo>
                      <a:pt x="67" y="28"/>
                    </a:moveTo>
                    <a:lnTo>
                      <a:pt x="128" y="35"/>
                    </a:lnTo>
                    <a:lnTo>
                      <a:pt x="125" y="47"/>
                    </a:lnTo>
                    <a:lnTo>
                      <a:pt x="116" y="48"/>
                    </a:lnTo>
                    <a:lnTo>
                      <a:pt x="108" y="71"/>
                    </a:lnTo>
                    <a:lnTo>
                      <a:pt x="119" y="103"/>
                    </a:lnTo>
                    <a:lnTo>
                      <a:pt x="141" y="54"/>
                    </a:lnTo>
                    <a:lnTo>
                      <a:pt x="158" y="75"/>
                    </a:lnTo>
                    <a:lnTo>
                      <a:pt x="146" y="98"/>
                    </a:lnTo>
                    <a:lnTo>
                      <a:pt x="159" y="105"/>
                    </a:lnTo>
                    <a:lnTo>
                      <a:pt x="163" y="48"/>
                    </a:lnTo>
                    <a:lnTo>
                      <a:pt x="146" y="39"/>
                    </a:lnTo>
                    <a:lnTo>
                      <a:pt x="145" y="28"/>
                    </a:lnTo>
                    <a:lnTo>
                      <a:pt x="162" y="10"/>
                    </a:lnTo>
                    <a:lnTo>
                      <a:pt x="206" y="0"/>
                    </a:lnTo>
                    <a:lnTo>
                      <a:pt x="249" y="109"/>
                    </a:lnTo>
                    <a:lnTo>
                      <a:pt x="208" y="117"/>
                    </a:lnTo>
                    <a:lnTo>
                      <a:pt x="188" y="145"/>
                    </a:lnTo>
                    <a:lnTo>
                      <a:pt x="185" y="162"/>
                    </a:lnTo>
                    <a:lnTo>
                      <a:pt x="201" y="162"/>
                    </a:lnTo>
                    <a:lnTo>
                      <a:pt x="212" y="181"/>
                    </a:lnTo>
                    <a:lnTo>
                      <a:pt x="211" y="203"/>
                    </a:lnTo>
                    <a:lnTo>
                      <a:pt x="172" y="211"/>
                    </a:lnTo>
                    <a:lnTo>
                      <a:pt x="166" y="259"/>
                    </a:lnTo>
                    <a:lnTo>
                      <a:pt x="151" y="263"/>
                    </a:lnTo>
                    <a:lnTo>
                      <a:pt x="98" y="236"/>
                    </a:lnTo>
                    <a:lnTo>
                      <a:pt x="112" y="216"/>
                    </a:lnTo>
                    <a:lnTo>
                      <a:pt x="43" y="207"/>
                    </a:lnTo>
                    <a:lnTo>
                      <a:pt x="42" y="189"/>
                    </a:lnTo>
                    <a:lnTo>
                      <a:pt x="26" y="181"/>
                    </a:lnTo>
                    <a:lnTo>
                      <a:pt x="24" y="169"/>
                    </a:lnTo>
                    <a:lnTo>
                      <a:pt x="33" y="117"/>
                    </a:lnTo>
                    <a:lnTo>
                      <a:pt x="9" y="105"/>
                    </a:lnTo>
                    <a:lnTo>
                      <a:pt x="13" y="95"/>
                    </a:lnTo>
                    <a:lnTo>
                      <a:pt x="0" y="86"/>
                    </a:lnTo>
                    <a:lnTo>
                      <a:pt x="9" y="79"/>
                    </a:lnTo>
                    <a:lnTo>
                      <a:pt x="43" y="83"/>
                    </a:lnTo>
                    <a:lnTo>
                      <a:pt x="60" y="79"/>
                    </a:lnTo>
                    <a:lnTo>
                      <a:pt x="65" y="62"/>
                    </a:lnTo>
                    <a:lnTo>
                      <a:pt x="80" y="62"/>
                    </a:lnTo>
                    <a:lnTo>
                      <a:pt x="90" y="47"/>
                    </a:lnTo>
                    <a:lnTo>
                      <a:pt x="67" y="28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Freeform 23"/>
              <p:cNvSpPr>
                <a:spLocks/>
              </p:cNvSpPr>
              <p:nvPr/>
            </p:nvSpPr>
            <p:spPr bwMode="auto">
              <a:xfrm>
                <a:off x="3622" y="2331"/>
                <a:ext cx="18" cy="39"/>
              </a:xfrm>
              <a:custGeom>
                <a:avLst/>
                <a:gdLst>
                  <a:gd name="T0" fmla="*/ 0 w 47"/>
                  <a:gd name="T1" fmla="*/ 0 h 101"/>
                  <a:gd name="T2" fmla="*/ 0 w 47"/>
                  <a:gd name="T3" fmla="*/ 0 h 101"/>
                  <a:gd name="T4" fmla="*/ 0 w 47"/>
                  <a:gd name="T5" fmla="*/ 0 h 101"/>
                  <a:gd name="T6" fmla="*/ 0 w 47"/>
                  <a:gd name="T7" fmla="*/ 0 h 101"/>
                  <a:gd name="T8" fmla="*/ 0 w 47"/>
                  <a:gd name="T9" fmla="*/ 0 h 101"/>
                  <a:gd name="T10" fmla="*/ 0 w 47"/>
                  <a:gd name="T11" fmla="*/ 0 h 101"/>
                  <a:gd name="T12" fmla="*/ 0 w 47"/>
                  <a:gd name="T13" fmla="*/ 0 h 101"/>
                  <a:gd name="T14" fmla="*/ 0 w 47"/>
                  <a:gd name="T15" fmla="*/ 0 h 101"/>
                  <a:gd name="T16" fmla="*/ 0 w 47"/>
                  <a:gd name="T17" fmla="*/ 0 h 101"/>
                  <a:gd name="T18" fmla="*/ 0 w 47"/>
                  <a:gd name="T19" fmla="*/ 0 h 101"/>
                  <a:gd name="T20" fmla="*/ 0 w 47"/>
                  <a:gd name="T21" fmla="*/ 0 h 10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101">
                    <a:moveTo>
                      <a:pt x="33" y="24"/>
                    </a:moveTo>
                    <a:lnTo>
                      <a:pt x="39" y="0"/>
                    </a:lnTo>
                    <a:lnTo>
                      <a:pt x="47" y="0"/>
                    </a:lnTo>
                    <a:lnTo>
                      <a:pt x="45" y="33"/>
                    </a:lnTo>
                    <a:lnTo>
                      <a:pt x="30" y="69"/>
                    </a:lnTo>
                    <a:lnTo>
                      <a:pt x="9" y="101"/>
                    </a:lnTo>
                    <a:lnTo>
                      <a:pt x="7" y="81"/>
                    </a:lnTo>
                    <a:lnTo>
                      <a:pt x="0" y="65"/>
                    </a:lnTo>
                    <a:lnTo>
                      <a:pt x="22" y="27"/>
                    </a:lnTo>
                    <a:lnTo>
                      <a:pt x="33" y="24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Freeform 24"/>
              <p:cNvSpPr>
                <a:spLocks/>
              </p:cNvSpPr>
              <p:nvPr/>
            </p:nvSpPr>
            <p:spPr bwMode="auto">
              <a:xfrm>
                <a:off x="3641" y="2349"/>
                <a:ext cx="42" cy="31"/>
              </a:xfrm>
              <a:custGeom>
                <a:avLst/>
                <a:gdLst>
                  <a:gd name="T0" fmla="*/ 0 w 113"/>
                  <a:gd name="T1" fmla="*/ 0 h 79"/>
                  <a:gd name="T2" fmla="*/ 0 w 113"/>
                  <a:gd name="T3" fmla="*/ 0 h 79"/>
                  <a:gd name="T4" fmla="*/ 0 w 113"/>
                  <a:gd name="T5" fmla="*/ 0 h 79"/>
                  <a:gd name="T6" fmla="*/ 0 w 113"/>
                  <a:gd name="T7" fmla="*/ 0 h 79"/>
                  <a:gd name="T8" fmla="*/ 0 w 113"/>
                  <a:gd name="T9" fmla="*/ 0 h 79"/>
                  <a:gd name="T10" fmla="*/ 0 w 113"/>
                  <a:gd name="T11" fmla="*/ 0 h 79"/>
                  <a:gd name="T12" fmla="*/ 0 w 113"/>
                  <a:gd name="T13" fmla="*/ 0 h 79"/>
                  <a:gd name="T14" fmla="*/ 0 w 113"/>
                  <a:gd name="T15" fmla="*/ 0 h 79"/>
                  <a:gd name="T16" fmla="*/ 0 w 113"/>
                  <a:gd name="T17" fmla="*/ 0 h 79"/>
                  <a:gd name="T18" fmla="*/ 0 w 113"/>
                  <a:gd name="T19" fmla="*/ 0 h 79"/>
                  <a:gd name="T20" fmla="*/ 0 w 113"/>
                  <a:gd name="T21" fmla="*/ 0 h 79"/>
                  <a:gd name="T22" fmla="*/ 0 w 113"/>
                  <a:gd name="T23" fmla="*/ 0 h 79"/>
                  <a:gd name="T24" fmla="*/ 0 w 113"/>
                  <a:gd name="T25" fmla="*/ 0 h 79"/>
                  <a:gd name="T26" fmla="*/ 0 w 113"/>
                  <a:gd name="T27" fmla="*/ 0 h 79"/>
                  <a:gd name="T28" fmla="*/ 0 w 113"/>
                  <a:gd name="T29" fmla="*/ 0 h 79"/>
                  <a:gd name="T30" fmla="*/ 0 w 113"/>
                  <a:gd name="T31" fmla="*/ 0 h 79"/>
                  <a:gd name="T32" fmla="*/ 0 w 113"/>
                  <a:gd name="T33" fmla="*/ 0 h 79"/>
                  <a:gd name="T34" fmla="*/ 0 w 113"/>
                  <a:gd name="T35" fmla="*/ 0 h 7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3" h="79">
                    <a:moveTo>
                      <a:pt x="38" y="0"/>
                    </a:moveTo>
                    <a:lnTo>
                      <a:pt x="44" y="13"/>
                    </a:lnTo>
                    <a:lnTo>
                      <a:pt x="56" y="16"/>
                    </a:lnTo>
                    <a:lnTo>
                      <a:pt x="66" y="28"/>
                    </a:lnTo>
                    <a:lnTo>
                      <a:pt x="83" y="17"/>
                    </a:lnTo>
                    <a:lnTo>
                      <a:pt x="94" y="17"/>
                    </a:lnTo>
                    <a:lnTo>
                      <a:pt x="113" y="68"/>
                    </a:lnTo>
                    <a:lnTo>
                      <a:pt x="103" y="72"/>
                    </a:lnTo>
                    <a:lnTo>
                      <a:pt x="77" y="67"/>
                    </a:lnTo>
                    <a:lnTo>
                      <a:pt x="57" y="79"/>
                    </a:lnTo>
                    <a:lnTo>
                      <a:pt x="31" y="55"/>
                    </a:lnTo>
                    <a:lnTo>
                      <a:pt x="4" y="43"/>
                    </a:lnTo>
                    <a:lnTo>
                      <a:pt x="0" y="32"/>
                    </a:lnTo>
                    <a:lnTo>
                      <a:pt x="8" y="21"/>
                    </a:lnTo>
                    <a:lnTo>
                      <a:pt x="4" y="8"/>
                    </a:lnTo>
                    <a:lnTo>
                      <a:pt x="14" y="2"/>
                    </a:lnTo>
                    <a:lnTo>
                      <a:pt x="38" y="0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auto">
              <a:xfrm>
                <a:off x="3682" y="2353"/>
                <a:ext cx="21" cy="32"/>
              </a:xfrm>
              <a:custGeom>
                <a:avLst/>
                <a:gdLst>
                  <a:gd name="T0" fmla="*/ 0 w 56"/>
                  <a:gd name="T1" fmla="*/ 0 h 84"/>
                  <a:gd name="T2" fmla="*/ 0 w 56"/>
                  <a:gd name="T3" fmla="*/ 0 h 84"/>
                  <a:gd name="T4" fmla="*/ 0 w 56"/>
                  <a:gd name="T5" fmla="*/ 0 h 84"/>
                  <a:gd name="T6" fmla="*/ 0 w 56"/>
                  <a:gd name="T7" fmla="*/ 0 h 84"/>
                  <a:gd name="T8" fmla="*/ 0 w 56"/>
                  <a:gd name="T9" fmla="*/ 0 h 84"/>
                  <a:gd name="T10" fmla="*/ 0 w 56"/>
                  <a:gd name="T11" fmla="*/ 0 h 84"/>
                  <a:gd name="T12" fmla="*/ 0 w 56"/>
                  <a:gd name="T13" fmla="*/ 0 h 84"/>
                  <a:gd name="T14" fmla="*/ 0 w 56"/>
                  <a:gd name="T15" fmla="*/ 0 h 84"/>
                  <a:gd name="T16" fmla="*/ 0 w 56"/>
                  <a:gd name="T17" fmla="*/ 0 h 84"/>
                  <a:gd name="T18" fmla="*/ 0 w 56"/>
                  <a:gd name="T19" fmla="*/ 0 h 84"/>
                  <a:gd name="T20" fmla="*/ 0 w 56"/>
                  <a:gd name="T21" fmla="*/ 0 h 84"/>
                  <a:gd name="T22" fmla="*/ 0 w 56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6" h="84">
                    <a:moveTo>
                      <a:pt x="0" y="0"/>
                    </a:moveTo>
                    <a:lnTo>
                      <a:pt x="27" y="0"/>
                    </a:lnTo>
                    <a:lnTo>
                      <a:pt x="53" y="20"/>
                    </a:lnTo>
                    <a:lnTo>
                      <a:pt x="56" y="35"/>
                    </a:lnTo>
                    <a:lnTo>
                      <a:pt x="36" y="51"/>
                    </a:lnTo>
                    <a:lnTo>
                      <a:pt x="32" y="84"/>
                    </a:lnTo>
                    <a:lnTo>
                      <a:pt x="22" y="76"/>
                    </a:lnTo>
                    <a:lnTo>
                      <a:pt x="23" y="45"/>
                    </a:lnTo>
                    <a:lnTo>
                      <a:pt x="17" y="37"/>
                    </a:lnTo>
                    <a:lnTo>
                      <a:pt x="6" y="1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auto">
              <a:xfrm>
                <a:off x="3834" y="2326"/>
                <a:ext cx="22" cy="23"/>
              </a:xfrm>
              <a:custGeom>
                <a:avLst/>
                <a:gdLst>
                  <a:gd name="T0" fmla="*/ 0 w 59"/>
                  <a:gd name="T1" fmla="*/ 0 h 62"/>
                  <a:gd name="T2" fmla="*/ 0 w 59"/>
                  <a:gd name="T3" fmla="*/ 0 h 62"/>
                  <a:gd name="T4" fmla="*/ 0 w 59"/>
                  <a:gd name="T5" fmla="*/ 0 h 62"/>
                  <a:gd name="T6" fmla="*/ 0 w 59"/>
                  <a:gd name="T7" fmla="*/ 0 h 62"/>
                  <a:gd name="T8" fmla="*/ 0 w 59"/>
                  <a:gd name="T9" fmla="*/ 0 h 62"/>
                  <a:gd name="T10" fmla="*/ 0 w 59"/>
                  <a:gd name="T11" fmla="*/ 0 h 62"/>
                  <a:gd name="T12" fmla="*/ 0 w 59"/>
                  <a:gd name="T13" fmla="*/ 0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62">
                    <a:moveTo>
                      <a:pt x="59" y="62"/>
                    </a:moveTo>
                    <a:lnTo>
                      <a:pt x="51" y="25"/>
                    </a:lnTo>
                    <a:lnTo>
                      <a:pt x="9" y="0"/>
                    </a:lnTo>
                    <a:lnTo>
                      <a:pt x="0" y="41"/>
                    </a:lnTo>
                    <a:lnTo>
                      <a:pt x="31" y="60"/>
                    </a:lnTo>
                    <a:lnTo>
                      <a:pt x="59" y="62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auto">
              <a:xfrm>
                <a:off x="4195" y="2900"/>
                <a:ext cx="639" cy="427"/>
              </a:xfrm>
              <a:custGeom>
                <a:avLst/>
                <a:gdLst>
                  <a:gd name="T0" fmla="*/ 0 w 1707"/>
                  <a:gd name="T1" fmla="*/ 0 h 1094"/>
                  <a:gd name="T2" fmla="*/ 0 w 1707"/>
                  <a:gd name="T3" fmla="*/ 0 h 1094"/>
                  <a:gd name="T4" fmla="*/ 0 w 1707"/>
                  <a:gd name="T5" fmla="*/ 0 h 1094"/>
                  <a:gd name="T6" fmla="*/ 0 w 1707"/>
                  <a:gd name="T7" fmla="*/ 0 h 1094"/>
                  <a:gd name="T8" fmla="*/ 0 w 1707"/>
                  <a:gd name="T9" fmla="*/ 0 h 1094"/>
                  <a:gd name="T10" fmla="*/ 0 w 1707"/>
                  <a:gd name="T11" fmla="*/ 0 h 1094"/>
                  <a:gd name="T12" fmla="*/ 0 w 1707"/>
                  <a:gd name="T13" fmla="*/ 0 h 1094"/>
                  <a:gd name="T14" fmla="*/ 0 w 1707"/>
                  <a:gd name="T15" fmla="*/ 0 h 1094"/>
                  <a:gd name="T16" fmla="*/ 0 w 1707"/>
                  <a:gd name="T17" fmla="*/ 0 h 1094"/>
                  <a:gd name="T18" fmla="*/ 0 w 1707"/>
                  <a:gd name="T19" fmla="*/ 0 h 1094"/>
                  <a:gd name="T20" fmla="*/ 0 w 1707"/>
                  <a:gd name="T21" fmla="*/ 0 h 1094"/>
                  <a:gd name="T22" fmla="*/ 0 w 1707"/>
                  <a:gd name="T23" fmla="*/ 0 h 1094"/>
                  <a:gd name="T24" fmla="*/ 0 w 1707"/>
                  <a:gd name="T25" fmla="*/ 0 h 1094"/>
                  <a:gd name="T26" fmla="*/ 0 w 1707"/>
                  <a:gd name="T27" fmla="*/ 0 h 1094"/>
                  <a:gd name="T28" fmla="*/ 0 w 1707"/>
                  <a:gd name="T29" fmla="*/ 0 h 1094"/>
                  <a:gd name="T30" fmla="*/ 0 w 1707"/>
                  <a:gd name="T31" fmla="*/ 0 h 1094"/>
                  <a:gd name="T32" fmla="*/ 0 w 1707"/>
                  <a:gd name="T33" fmla="*/ 0 h 1094"/>
                  <a:gd name="T34" fmla="*/ 0 w 1707"/>
                  <a:gd name="T35" fmla="*/ 0 h 1094"/>
                  <a:gd name="T36" fmla="*/ 0 w 1707"/>
                  <a:gd name="T37" fmla="*/ 0 h 1094"/>
                  <a:gd name="T38" fmla="*/ 0 w 1707"/>
                  <a:gd name="T39" fmla="*/ 0 h 1094"/>
                  <a:gd name="T40" fmla="*/ 0 w 1707"/>
                  <a:gd name="T41" fmla="*/ 0 h 1094"/>
                  <a:gd name="T42" fmla="*/ 0 w 1707"/>
                  <a:gd name="T43" fmla="*/ 0 h 1094"/>
                  <a:gd name="T44" fmla="*/ 0 w 1707"/>
                  <a:gd name="T45" fmla="*/ 0 h 1094"/>
                  <a:gd name="T46" fmla="*/ 0 w 1707"/>
                  <a:gd name="T47" fmla="*/ 0 h 1094"/>
                  <a:gd name="T48" fmla="*/ 0 w 1707"/>
                  <a:gd name="T49" fmla="*/ 0 h 1094"/>
                  <a:gd name="T50" fmla="*/ 0 w 1707"/>
                  <a:gd name="T51" fmla="*/ 0 h 1094"/>
                  <a:gd name="T52" fmla="*/ 0 w 1707"/>
                  <a:gd name="T53" fmla="*/ 0 h 1094"/>
                  <a:gd name="T54" fmla="*/ 0 w 1707"/>
                  <a:gd name="T55" fmla="*/ 0 h 1094"/>
                  <a:gd name="T56" fmla="*/ 0 w 1707"/>
                  <a:gd name="T57" fmla="*/ 0 h 1094"/>
                  <a:gd name="T58" fmla="*/ 0 w 1707"/>
                  <a:gd name="T59" fmla="*/ 0 h 1094"/>
                  <a:gd name="T60" fmla="*/ 0 w 1707"/>
                  <a:gd name="T61" fmla="*/ 0 h 1094"/>
                  <a:gd name="T62" fmla="*/ 0 w 1707"/>
                  <a:gd name="T63" fmla="*/ 0 h 1094"/>
                  <a:gd name="T64" fmla="*/ 0 w 1707"/>
                  <a:gd name="T65" fmla="*/ 0 h 1094"/>
                  <a:gd name="T66" fmla="*/ 0 w 1707"/>
                  <a:gd name="T67" fmla="*/ 0 h 1094"/>
                  <a:gd name="T68" fmla="*/ 0 w 1707"/>
                  <a:gd name="T69" fmla="*/ 0 h 1094"/>
                  <a:gd name="T70" fmla="*/ 0 w 1707"/>
                  <a:gd name="T71" fmla="*/ 0 h 1094"/>
                  <a:gd name="T72" fmla="*/ 0 w 1707"/>
                  <a:gd name="T73" fmla="*/ 0 h 1094"/>
                  <a:gd name="T74" fmla="*/ 0 w 1707"/>
                  <a:gd name="T75" fmla="*/ 0 h 1094"/>
                  <a:gd name="T76" fmla="*/ 0 w 1707"/>
                  <a:gd name="T77" fmla="*/ 0 h 1094"/>
                  <a:gd name="T78" fmla="*/ 0 w 1707"/>
                  <a:gd name="T79" fmla="*/ 0 h 1094"/>
                  <a:gd name="T80" fmla="*/ 0 w 1707"/>
                  <a:gd name="T81" fmla="*/ 0 h 1094"/>
                  <a:gd name="T82" fmla="*/ 0 w 1707"/>
                  <a:gd name="T83" fmla="*/ 0 h 1094"/>
                  <a:gd name="T84" fmla="*/ 0 w 1707"/>
                  <a:gd name="T85" fmla="*/ 0 h 1094"/>
                  <a:gd name="T86" fmla="*/ 0 w 1707"/>
                  <a:gd name="T87" fmla="*/ 0 h 1094"/>
                  <a:gd name="T88" fmla="*/ 0 w 1707"/>
                  <a:gd name="T89" fmla="*/ 0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solidFill>
                <a:srgbClr val="99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Freeform 28"/>
              <p:cNvSpPr>
                <a:spLocks/>
              </p:cNvSpPr>
              <p:nvPr/>
            </p:nvSpPr>
            <p:spPr bwMode="auto">
              <a:xfrm>
                <a:off x="4195" y="2900"/>
                <a:ext cx="639" cy="427"/>
              </a:xfrm>
              <a:custGeom>
                <a:avLst/>
                <a:gdLst>
                  <a:gd name="T0" fmla="*/ 0 w 1707"/>
                  <a:gd name="T1" fmla="*/ 0 h 1094"/>
                  <a:gd name="T2" fmla="*/ 0 w 1707"/>
                  <a:gd name="T3" fmla="*/ 0 h 1094"/>
                  <a:gd name="T4" fmla="*/ 0 w 1707"/>
                  <a:gd name="T5" fmla="*/ 0 h 1094"/>
                  <a:gd name="T6" fmla="*/ 0 w 1707"/>
                  <a:gd name="T7" fmla="*/ 0 h 1094"/>
                  <a:gd name="T8" fmla="*/ 0 w 1707"/>
                  <a:gd name="T9" fmla="*/ 0 h 1094"/>
                  <a:gd name="T10" fmla="*/ 0 w 1707"/>
                  <a:gd name="T11" fmla="*/ 0 h 1094"/>
                  <a:gd name="T12" fmla="*/ 0 w 1707"/>
                  <a:gd name="T13" fmla="*/ 0 h 1094"/>
                  <a:gd name="T14" fmla="*/ 0 w 1707"/>
                  <a:gd name="T15" fmla="*/ 0 h 1094"/>
                  <a:gd name="T16" fmla="*/ 0 w 1707"/>
                  <a:gd name="T17" fmla="*/ 0 h 1094"/>
                  <a:gd name="T18" fmla="*/ 0 w 1707"/>
                  <a:gd name="T19" fmla="*/ 0 h 1094"/>
                  <a:gd name="T20" fmla="*/ 0 w 1707"/>
                  <a:gd name="T21" fmla="*/ 0 h 1094"/>
                  <a:gd name="T22" fmla="*/ 0 w 1707"/>
                  <a:gd name="T23" fmla="*/ 0 h 1094"/>
                  <a:gd name="T24" fmla="*/ 0 w 1707"/>
                  <a:gd name="T25" fmla="*/ 0 h 1094"/>
                  <a:gd name="T26" fmla="*/ 0 w 1707"/>
                  <a:gd name="T27" fmla="*/ 0 h 1094"/>
                  <a:gd name="T28" fmla="*/ 0 w 1707"/>
                  <a:gd name="T29" fmla="*/ 0 h 1094"/>
                  <a:gd name="T30" fmla="*/ 0 w 1707"/>
                  <a:gd name="T31" fmla="*/ 0 h 1094"/>
                  <a:gd name="T32" fmla="*/ 0 w 1707"/>
                  <a:gd name="T33" fmla="*/ 0 h 1094"/>
                  <a:gd name="T34" fmla="*/ 0 w 1707"/>
                  <a:gd name="T35" fmla="*/ 0 h 1094"/>
                  <a:gd name="T36" fmla="*/ 0 w 1707"/>
                  <a:gd name="T37" fmla="*/ 0 h 1094"/>
                  <a:gd name="T38" fmla="*/ 0 w 1707"/>
                  <a:gd name="T39" fmla="*/ 0 h 1094"/>
                  <a:gd name="T40" fmla="*/ 0 w 1707"/>
                  <a:gd name="T41" fmla="*/ 0 h 1094"/>
                  <a:gd name="T42" fmla="*/ 0 w 1707"/>
                  <a:gd name="T43" fmla="*/ 0 h 1094"/>
                  <a:gd name="T44" fmla="*/ 0 w 1707"/>
                  <a:gd name="T45" fmla="*/ 0 h 1094"/>
                  <a:gd name="T46" fmla="*/ 0 w 1707"/>
                  <a:gd name="T47" fmla="*/ 0 h 1094"/>
                  <a:gd name="T48" fmla="*/ 0 w 1707"/>
                  <a:gd name="T49" fmla="*/ 0 h 1094"/>
                  <a:gd name="T50" fmla="*/ 0 w 1707"/>
                  <a:gd name="T51" fmla="*/ 0 h 1094"/>
                  <a:gd name="T52" fmla="*/ 0 w 1707"/>
                  <a:gd name="T53" fmla="*/ 0 h 1094"/>
                  <a:gd name="T54" fmla="*/ 0 w 1707"/>
                  <a:gd name="T55" fmla="*/ 0 h 1094"/>
                  <a:gd name="T56" fmla="*/ 0 w 1707"/>
                  <a:gd name="T57" fmla="*/ 0 h 1094"/>
                  <a:gd name="T58" fmla="*/ 0 w 1707"/>
                  <a:gd name="T59" fmla="*/ 0 h 1094"/>
                  <a:gd name="T60" fmla="*/ 0 w 1707"/>
                  <a:gd name="T61" fmla="*/ 0 h 1094"/>
                  <a:gd name="T62" fmla="*/ 0 w 1707"/>
                  <a:gd name="T63" fmla="*/ 0 h 1094"/>
                  <a:gd name="T64" fmla="*/ 0 w 1707"/>
                  <a:gd name="T65" fmla="*/ 0 h 1094"/>
                  <a:gd name="T66" fmla="*/ 0 w 1707"/>
                  <a:gd name="T67" fmla="*/ 0 h 1094"/>
                  <a:gd name="T68" fmla="*/ 0 w 1707"/>
                  <a:gd name="T69" fmla="*/ 0 h 1094"/>
                  <a:gd name="T70" fmla="*/ 0 w 1707"/>
                  <a:gd name="T71" fmla="*/ 0 h 1094"/>
                  <a:gd name="T72" fmla="*/ 0 w 1707"/>
                  <a:gd name="T73" fmla="*/ 0 h 1094"/>
                  <a:gd name="T74" fmla="*/ 0 w 1707"/>
                  <a:gd name="T75" fmla="*/ 0 h 1094"/>
                  <a:gd name="T76" fmla="*/ 0 w 1707"/>
                  <a:gd name="T77" fmla="*/ 0 h 1094"/>
                  <a:gd name="T78" fmla="*/ 0 w 1707"/>
                  <a:gd name="T79" fmla="*/ 0 h 1094"/>
                  <a:gd name="T80" fmla="*/ 0 w 1707"/>
                  <a:gd name="T81" fmla="*/ 0 h 1094"/>
                  <a:gd name="T82" fmla="*/ 0 w 1707"/>
                  <a:gd name="T83" fmla="*/ 0 h 1094"/>
                  <a:gd name="T84" fmla="*/ 0 w 1707"/>
                  <a:gd name="T85" fmla="*/ 0 h 1094"/>
                  <a:gd name="T86" fmla="*/ 0 w 1707"/>
                  <a:gd name="T87" fmla="*/ 0 h 1094"/>
                  <a:gd name="T88" fmla="*/ 0 w 1707"/>
                  <a:gd name="T89" fmla="*/ 0 h 10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07" h="1094">
                    <a:moveTo>
                      <a:pt x="1637" y="574"/>
                    </a:moveTo>
                    <a:lnTo>
                      <a:pt x="1564" y="602"/>
                    </a:lnTo>
                    <a:lnTo>
                      <a:pt x="1534" y="632"/>
                    </a:lnTo>
                    <a:lnTo>
                      <a:pt x="1500" y="640"/>
                    </a:lnTo>
                    <a:lnTo>
                      <a:pt x="1449" y="594"/>
                    </a:lnTo>
                    <a:lnTo>
                      <a:pt x="1422" y="593"/>
                    </a:lnTo>
                    <a:lnTo>
                      <a:pt x="1404" y="516"/>
                    </a:lnTo>
                    <a:lnTo>
                      <a:pt x="1388" y="481"/>
                    </a:lnTo>
                    <a:lnTo>
                      <a:pt x="1388" y="431"/>
                    </a:lnTo>
                    <a:lnTo>
                      <a:pt x="1345" y="294"/>
                    </a:lnTo>
                    <a:lnTo>
                      <a:pt x="1305" y="241"/>
                    </a:lnTo>
                    <a:lnTo>
                      <a:pt x="1202" y="134"/>
                    </a:lnTo>
                    <a:lnTo>
                      <a:pt x="1184" y="87"/>
                    </a:lnTo>
                    <a:lnTo>
                      <a:pt x="1153" y="55"/>
                    </a:lnTo>
                    <a:lnTo>
                      <a:pt x="1106" y="23"/>
                    </a:lnTo>
                    <a:lnTo>
                      <a:pt x="1060" y="0"/>
                    </a:lnTo>
                    <a:lnTo>
                      <a:pt x="1020" y="4"/>
                    </a:lnTo>
                    <a:lnTo>
                      <a:pt x="924" y="78"/>
                    </a:lnTo>
                    <a:lnTo>
                      <a:pt x="872" y="83"/>
                    </a:lnTo>
                    <a:lnTo>
                      <a:pt x="822" y="102"/>
                    </a:lnTo>
                    <a:lnTo>
                      <a:pt x="778" y="141"/>
                    </a:lnTo>
                    <a:lnTo>
                      <a:pt x="746" y="130"/>
                    </a:lnTo>
                    <a:lnTo>
                      <a:pt x="707" y="106"/>
                    </a:lnTo>
                    <a:lnTo>
                      <a:pt x="660" y="113"/>
                    </a:lnTo>
                    <a:lnTo>
                      <a:pt x="614" y="130"/>
                    </a:lnTo>
                    <a:lnTo>
                      <a:pt x="540" y="132"/>
                    </a:lnTo>
                    <a:lnTo>
                      <a:pt x="484" y="130"/>
                    </a:lnTo>
                    <a:lnTo>
                      <a:pt x="432" y="134"/>
                    </a:lnTo>
                    <a:lnTo>
                      <a:pt x="411" y="144"/>
                    </a:lnTo>
                    <a:lnTo>
                      <a:pt x="401" y="165"/>
                    </a:lnTo>
                    <a:lnTo>
                      <a:pt x="379" y="187"/>
                    </a:lnTo>
                    <a:lnTo>
                      <a:pt x="358" y="188"/>
                    </a:lnTo>
                    <a:lnTo>
                      <a:pt x="315" y="211"/>
                    </a:lnTo>
                    <a:lnTo>
                      <a:pt x="285" y="243"/>
                    </a:lnTo>
                    <a:lnTo>
                      <a:pt x="270" y="294"/>
                    </a:lnTo>
                    <a:lnTo>
                      <a:pt x="266" y="327"/>
                    </a:lnTo>
                    <a:lnTo>
                      <a:pt x="232" y="370"/>
                    </a:lnTo>
                    <a:lnTo>
                      <a:pt x="220" y="408"/>
                    </a:lnTo>
                    <a:lnTo>
                      <a:pt x="199" y="456"/>
                    </a:lnTo>
                    <a:lnTo>
                      <a:pt x="176" y="485"/>
                    </a:lnTo>
                    <a:lnTo>
                      <a:pt x="159" y="538"/>
                    </a:lnTo>
                    <a:lnTo>
                      <a:pt x="109" y="562"/>
                    </a:lnTo>
                    <a:lnTo>
                      <a:pt x="0" y="598"/>
                    </a:lnTo>
                    <a:lnTo>
                      <a:pt x="17" y="609"/>
                    </a:lnTo>
                    <a:lnTo>
                      <a:pt x="64" y="624"/>
                    </a:lnTo>
                    <a:lnTo>
                      <a:pt x="121" y="690"/>
                    </a:lnTo>
                    <a:lnTo>
                      <a:pt x="141" y="743"/>
                    </a:lnTo>
                    <a:lnTo>
                      <a:pt x="173" y="780"/>
                    </a:lnTo>
                    <a:lnTo>
                      <a:pt x="236" y="799"/>
                    </a:lnTo>
                    <a:lnTo>
                      <a:pt x="255" y="872"/>
                    </a:lnTo>
                    <a:lnTo>
                      <a:pt x="306" y="905"/>
                    </a:lnTo>
                    <a:lnTo>
                      <a:pt x="402" y="929"/>
                    </a:lnTo>
                    <a:lnTo>
                      <a:pt x="437" y="897"/>
                    </a:lnTo>
                    <a:lnTo>
                      <a:pt x="462" y="929"/>
                    </a:lnTo>
                    <a:lnTo>
                      <a:pt x="432" y="964"/>
                    </a:lnTo>
                    <a:lnTo>
                      <a:pt x="465" y="1011"/>
                    </a:lnTo>
                    <a:lnTo>
                      <a:pt x="497" y="1016"/>
                    </a:lnTo>
                    <a:lnTo>
                      <a:pt x="540" y="1024"/>
                    </a:lnTo>
                    <a:lnTo>
                      <a:pt x="523" y="1070"/>
                    </a:lnTo>
                    <a:lnTo>
                      <a:pt x="561" y="1094"/>
                    </a:lnTo>
                    <a:lnTo>
                      <a:pt x="606" y="1090"/>
                    </a:lnTo>
                    <a:lnTo>
                      <a:pt x="722" y="1090"/>
                    </a:lnTo>
                    <a:lnTo>
                      <a:pt x="856" y="1079"/>
                    </a:lnTo>
                    <a:lnTo>
                      <a:pt x="1007" y="1083"/>
                    </a:lnTo>
                    <a:lnTo>
                      <a:pt x="1058" y="1063"/>
                    </a:lnTo>
                    <a:lnTo>
                      <a:pt x="1116" y="1019"/>
                    </a:lnTo>
                    <a:lnTo>
                      <a:pt x="1183" y="977"/>
                    </a:lnTo>
                    <a:lnTo>
                      <a:pt x="1262" y="942"/>
                    </a:lnTo>
                    <a:lnTo>
                      <a:pt x="1326" y="936"/>
                    </a:lnTo>
                    <a:lnTo>
                      <a:pt x="1349" y="950"/>
                    </a:lnTo>
                    <a:lnTo>
                      <a:pt x="1449" y="960"/>
                    </a:lnTo>
                    <a:lnTo>
                      <a:pt x="1525" y="993"/>
                    </a:lnTo>
                    <a:lnTo>
                      <a:pt x="1581" y="980"/>
                    </a:lnTo>
                    <a:lnTo>
                      <a:pt x="1570" y="946"/>
                    </a:lnTo>
                    <a:lnTo>
                      <a:pt x="1560" y="866"/>
                    </a:lnTo>
                    <a:lnTo>
                      <a:pt x="1565" y="806"/>
                    </a:lnTo>
                    <a:lnTo>
                      <a:pt x="1573" y="696"/>
                    </a:lnTo>
                    <a:lnTo>
                      <a:pt x="1598" y="692"/>
                    </a:lnTo>
                    <a:lnTo>
                      <a:pt x="1607" y="733"/>
                    </a:lnTo>
                    <a:lnTo>
                      <a:pt x="1594" y="772"/>
                    </a:lnTo>
                    <a:lnTo>
                      <a:pt x="1607" y="792"/>
                    </a:lnTo>
                    <a:lnTo>
                      <a:pt x="1626" y="756"/>
                    </a:lnTo>
                    <a:lnTo>
                      <a:pt x="1656" y="729"/>
                    </a:lnTo>
                    <a:lnTo>
                      <a:pt x="1686" y="717"/>
                    </a:lnTo>
                    <a:lnTo>
                      <a:pt x="1707" y="681"/>
                    </a:lnTo>
                    <a:lnTo>
                      <a:pt x="1696" y="594"/>
                    </a:lnTo>
                    <a:lnTo>
                      <a:pt x="1683" y="575"/>
                    </a:lnTo>
                    <a:lnTo>
                      <a:pt x="1664" y="570"/>
                    </a:lnTo>
                    <a:lnTo>
                      <a:pt x="1637" y="57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Freeform 29"/>
              <p:cNvSpPr>
                <a:spLocks/>
              </p:cNvSpPr>
              <p:nvPr/>
            </p:nvSpPr>
            <p:spPr bwMode="auto">
              <a:xfrm>
                <a:off x="3925" y="2912"/>
                <a:ext cx="423" cy="260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0 h 666"/>
                  <a:gd name="T4" fmla="*/ 0 w 1133"/>
                  <a:gd name="T5" fmla="*/ 0 h 666"/>
                  <a:gd name="T6" fmla="*/ 0 w 1133"/>
                  <a:gd name="T7" fmla="*/ 0 h 666"/>
                  <a:gd name="T8" fmla="*/ 0 w 1133"/>
                  <a:gd name="T9" fmla="*/ 0 h 666"/>
                  <a:gd name="T10" fmla="*/ 0 w 1133"/>
                  <a:gd name="T11" fmla="*/ 0 h 666"/>
                  <a:gd name="T12" fmla="*/ 0 w 1133"/>
                  <a:gd name="T13" fmla="*/ 0 h 666"/>
                  <a:gd name="T14" fmla="*/ 0 w 1133"/>
                  <a:gd name="T15" fmla="*/ 0 h 666"/>
                  <a:gd name="T16" fmla="*/ 0 w 1133"/>
                  <a:gd name="T17" fmla="*/ 0 h 666"/>
                  <a:gd name="T18" fmla="*/ 0 w 1133"/>
                  <a:gd name="T19" fmla="*/ 0 h 666"/>
                  <a:gd name="T20" fmla="*/ 0 w 1133"/>
                  <a:gd name="T21" fmla="*/ 0 h 666"/>
                  <a:gd name="T22" fmla="*/ 0 w 1133"/>
                  <a:gd name="T23" fmla="*/ 0 h 666"/>
                  <a:gd name="T24" fmla="*/ 0 w 1133"/>
                  <a:gd name="T25" fmla="*/ 0 h 666"/>
                  <a:gd name="T26" fmla="*/ 0 w 1133"/>
                  <a:gd name="T27" fmla="*/ 0 h 666"/>
                  <a:gd name="T28" fmla="*/ 0 w 1133"/>
                  <a:gd name="T29" fmla="*/ 0 h 666"/>
                  <a:gd name="T30" fmla="*/ 0 w 1133"/>
                  <a:gd name="T31" fmla="*/ 0 h 666"/>
                  <a:gd name="T32" fmla="*/ 0 w 1133"/>
                  <a:gd name="T33" fmla="*/ 0 h 666"/>
                  <a:gd name="T34" fmla="*/ 0 w 1133"/>
                  <a:gd name="T35" fmla="*/ 0 h 666"/>
                  <a:gd name="T36" fmla="*/ 0 w 1133"/>
                  <a:gd name="T37" fmla="*/ 0 h 666"/>
                  <a:gd name="T38" fmla="*/ 0 w 1133"/>
                  <a:gd name="T39" fmla="*/ 0 h 666"/>
                  <a:gd name="T40" fmla="*/ 0 w 1133"/>
                  <a:gd name="T41" fmla="*/ 0 h 666"/>
                  <a:gd name="T42" fmla="*/ 0 w 1133"/>
                  <a:gd name="T43" fmla="*/ 0 h 666"/>
                  <a:gd name="T44" fmla="*/ 0 w 1133"/>
                  <a:gd name="T45" fmla="*/ 0 h 666"/>
                  <a:gd name="T46" fmla="*/ 0 w 1133"/>
                  <a:gd name="T47" fmla="*/ 0 h 666"/>
                  <a:gd name="T48" fmla="*/ 0 w 1133"/>
                  <a:gd name="T49" fmla="*/ 0 h 666"/>
                  <a:gd name="T50" fmla="*/ 0 w 1133"/>
                  <a:gd name="T51" fmla="*/ 0 h 666"/>
                  <a:gd name="T52" fmla="*/ 0 w 1133"/>
                  <a:gd name="T53" fmla="*/ 0 h 666"/>
                  <a:gd name="T54" fmla="*/ 0 w 1133"/>
                  <a:gd name="T55" fmla="*/ 0 h 666"/>
                  <a:gd name="T56" fmla="*/ 0 w 1133"/>
                  <a:gd name="T57" fmla="*/ 0 h 666"/>
                  <a:gd name="T58" fmla="*/ 0 w 1133"/>
                  <a:gd name="T59" fmla="*/ 0 h 666"/>
                  <a:gd name="T60" fmla="*/ 0 w 1133"/>
                  <a:gd name="T61" fmla="*/ 0 h 666"/>
                  <a:gd name="T62" fmla="*/ 0 w 1133"/>
                  <a:gd name="T63" fmla="*/ 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solidFill>
                <a:srgbClr val="99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30"/>
              <p:cNvSpPr>
                <a:spLocks/>
              </p:cNvSpPr>
              <p:nvPr/>
            </p:nvSpPr>
            <p:spPr bwMode="auto">
              <a:xfrm>
                <a:off x="3925" y="2912"/>
                <a:ext cx="423" cy="260"/>
              </a:xfrm>
              <a:custGeom>
                <a:avLst/>
                <a:gdLst>
                  <a:gd name="T0" fmla="*/ 0 w 1133"/>
                  <a:gd name="T1" fmla="*/ 0 h 666"/>
                  <a:gd name="T2" fmla="*/ 0 w 1133"/>
                  <a:gd name="T3" fmla="*/ 0 h 666"/>
                  <a:gd name="T4" fmla="*/ 0 w 1133"/>
                  <a:gd name="T5" fmla="*/ 0 h 666"/>
                  <a:gd name="T6" fmla="*/ 0 w 1133"/>
                  <a:gd name="T7" fmla="*/ 0 h 666"/>
                  <a:gd name="T8" fmla="*/ 0 w 1133"/>
                  <a:gd name="T9" fmla="*/ 0 h 666"/>
                  <a:gd name="T10" fmla="*/ 0 w 1133"/>
                  <a:gd name="T11" fmla="*/ 0 h 666"/>
                  <a:gd name="T12" fmla="*/ 0 w 1133"/>
                  <a:gd name="T13" fmla="*/ 0 h 666"/>
                  <a:gd name="T14" fmla="*/ 0 w 1133"/>
                  <a:gd name="T15" fmla="*/ 0 h 666"/>
                  <a:gd name="T16" fmla="*/ 0 w 1133"/>
                  <a:gd name="T17" fmla="*/ 0 h 666"/>
                  <a:gd name="T18" fmla="*/ 0 w 1133"/>
                  <a:gd name="T19" fmla="*/ 0 h 666"/>
                  <a:gd name="T20" fmla="*/ 0 w 1133"/>
                  <a:gd name="T21" fmla="*/ 0 h 666"/>
                  <a:gd name="T22" fmla="*/ 0 w 1133"/>
                  <a:gd name="T23" fmla="*/ 0 h 666"/>
                  <a:gd name="T24" fmla="*/ 0 w 1133"/>
                  <a:gd name="T25" fmla="*/ 0 h 666"/>
                  <a:gd name="T26" fmla="*/ 0 w 1133"/>
                  <a:gd name="T27" fmla="*/ 0 h 666"/>
                  <a:gd name="T28" fmla="*/ 0 w 1133"/>
                  <a:gd name="T29" fmla="*/ 0 h 666"/>
                  <a:gd name="T30" fmla="*/ 0 w 1133"/>
                  <a:gd name="T31" fmla="*/ 0 h 666"/>
                  <a:gd name="T32" fmla="*/ 0 w 1133"/>
                  <a:gd name="T33" fmla="*/ 0 h 666"/>
                  <a:gd name="T34" fmla="*/ 0 w 1133"/>
                  <a:gd name="T35" fmla="*/ 0 h 666"/>
                  <a:gd name="T36" fmla="*/ 0 w 1133"/>
                  <a:gd name="T37" fmla="*/ 0 h 666"/>
                  <a:gd name="T38" fmla="*/ 0 w 1133"/>
                  <a:gd name="T39" fmla="*/ 0 h 666"/>
                  <a:gd name="T40" fmla="*/ 0 w 1133"/>
                  <a:gd name="T41" fmla="*/ 0 h 666"/>
                  <a:gd name="T42" fmla="*/ 0 w 1133"/>
                  <a:gd name="T43" fmla="*/ 0 h 666"/>
                  <a:gd name="T44" fmla="*/ 0 w 1133"/>
                  <a:gd name="T45" fmla="*/ 0 h 666"/>
                  <a:gd name="T46" fmla="*/ 0 w 1133"/>
                  <a:gd name="T47" fmla="*/ 0 h 666"/>
                  <a:gd name="T48" fmla="*/ 0 w 1133"/>
                  <a:gd name="T49" fmla="*/ 0 h 666"/>
                  <a:gd name="T50" fmla="*/ 0 w 1133"/>
                  <a:gd name="T51" fmla="*/ 0 h 666"/>
                  <a:gd name="T52" fmla="*/ 0 w 1133"/>
                  <a:gd name="T53" fmla="*/ 0 h 666"/>
                  <a:gd name="T54" fmla="*/ 0 w 1133"/>
                  <a:gd name="T55" fmla="*/ 0 h 666"/>
                  <a:gd name="T56" fmla="*/ 0 w 1133"/>
                  <a:gd name="T57" fmla="*/ 0 h 666"/>
                  <a:gd name="T58" fmla="*/ 0 w 1133"/>
                  <a:gd name="T59" fmla="*/ 0 h 666"/>
                  <a:gd name="T60" fmla="*/ 0 w 1133"/>
                  <a:gd name="T61" fmla="*/ 0 h 666"/>
                  <a:gd name="T62" fmla="*/ 0 w 1133"/>
                  <a:gd name="T63" fmla="*/ 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33" h="666">
                    <a:moveTo>
                      <a:pt x="911" y="8"/>
                    </a:moveTo>
                    <a:lnTo>
                      <a:pt x="863" y="0"/>
                    </a:lnTo>
                    <a:lnTo>
                      <a:pt x="826" y="10"/>
                    </a:lnTo>
                    <a:lnTo>
                      <a:pt x="773" y="8"/>
                    </a:lnTo>
                    <a:lnTo>
                      <a:pt x="726" y="38"/>
                    </a:lnTo>
                    <a:lnTo>
                      <a:pt x="713" y="70"/>
                    </a:lnTo>
                    <a:lnTo>
                      <a:pt x="643" y="102"/>
                    </a:lnTo>
                    <a:lnTo>
                      <a:pt x="591" y="90"/>
                    </a:lnTo>
                    <a:lnTo>
                      <a:pt x="544" y="117"/>
                    </a:lnTo>
                    <a:lnTo>
                      <a:pt x="452" y="147"/>
                    </a:lnTo>
                    <a:lnTo>
                      <a:pt x="414" y="203"/>
                    </a:lnTo>
                    <a:lnTo>
                      <a:pt x="394" y="205"/>
                    </a:lnTo>
                    <a:lnTo>
                      <a:pt x="292" y="213"/>
                    </a:lnTo>
                    <a:lnTo>
                      <a:pt x="214" y="163"/>
                    </a:lnTo>
                    <a:lnTo>
                      <a:pt x="173" y="143"/>
                    </a:lnTo>
                    <a:lnTo>
                      <a:pt x="176" y="200"/>
                    </a:lnTo>
                    <a:lnTo>
                      <a:pt x="161" y="223"/>
                    </a:lnTo>
                    <a:lnTo>
                      <a:pt x="80" y="224"/>
                    </a:lnTo>
                    <a:lnTo>
                      <a:pt x="68" y="247"/>
                    </a:lnTo>
                    <a:lnTo>
                      <a:pt x="88" y="271"/>
                    </a:lnTo>
                    <a:lnTo>
                      <a:pt x="63" y="322"/>
                    </a:lnTo>
                    <a:lnTo>
                      <a:pt x="67" y="381"/>
                    </a:lnTo>
                    <a:lnTo>
                      <a:pt x="33" y="389"/>
                    </a:lnTo>
                    <a:lnTo>
                      <a:pt x="0" y="423"/>
                    </a:lnTo>
                    <a:lnTo>
                      <a:pt x="47" y="432"/>
                    </a:lnTo>
                    <a:lnTo>
                      <a:pt x="64" y="471"/>
                    </a:lnTo>
                    <a:lnTo>
                      <a:pt x="90" y="502"/>
                    </a:lnTo>
                    <a:lnTo>
                      <a:pt x="94" y="508"/>
                    </a:lnTo>
                    <a:lnTo>
                      <a:pt x="131" y="523"/>
                    </a:lnTo>
                    <a:lnTo>
                      <a:pt x="164" y="566"/>
                    </a:lnTo>
                    <a:lnTo>
                      <a:pt x="210" y="586"/>
                    </a:lnTo>
                    <a:lnTo>
                      <a:pt x="249" y="629"/>
                    </a:lnTo>
                    <a:lnTo>
                      <a:pt x="285" y="639"/>
                    </a:lnTo>
                    <a:lnTo>
                      <a:pt x="332" y="666"/>
                    </a:lnTo>
                    <a:lnTo>
                      <a:pt x="388" y="660"/>
                    </a:lnTo>
                    <a:lnTo>
                      <a:pt x="431" y="649"/>
                    </a:lnTo>
                    <a:lnTo>
                      <a:pt x="469" y="624"/>
                    </a:lnTo>
                    <a:lnTo>
                      <a:pt x="514" y="617"/>
                    </a:lnTo>
                    <a:lnTo>
                      <a:pt x="535" y="602"/>
                    </a:lnTo>
                    <a:lnTo>
                      <a:pt x="581" y="598"/>
                    </a:lnTo>
                    <a:lnTo>
                      <a:pt x="630" y="565"/>
                    </a:lnTo>
                    <a:lnTo>
                      <a:pt x="669" y="561"/>
                    </a:lnTo>
                    <a:lnTo>
                      <a:pt x="704" y="545"/>
                    </a:lnTo>
                    <a:lnTo>
                      <a:pt x="722" y="566"/>
                    </a:lnTo>
                    <a:lnTo>
                      <a:pt x="831" y="530"/>
                    </a:lnTo>
                    <a:lnTo>
                      <a:pt x="881" y="506"/>
                    </a:lnTo>
                    <a:lnTo>
                      <a:pt x="898" y="453"/>
                    </a:lnTo>
                    <a:lnTo>
                      <a:pt x="921" y="424"/>
                    </a:lnTo>
                    <a:lnTo>
                      <a:pt x="942" y="376"/>
                    </a:lnTo>
                    <a:lnTo>
                      <a:pt x="954" y="338"/>
                    </a:lnTo>
                    <a:lnTo>
                      <a:pt x="988" y="295"/>
                    </a:lnTo>
                    <a:lnTo>
                      <a:pt x="992" y="262"/>
                    </a:lnTo>
                    <a:lnTo>
                      <a:pt x="1007" y="211"/>
                    </a:lnTo>
                    <a:lnTo>
                      <a:pt x="1037" y="179"/>
                    </a:lnTo>
                    <a:lnTo>
                      <a:pt x="1080" y="156"/>
                    </a:lnTo>
                    <a:lnTo>
                      <a:pt x="1101" y="155"/>
                    </a:lnTo>
                    <a:lnTo>
                      <a:pt x="1123" y="133"/>
                    </a:lnTo>
                    <a:lnTo>
                      <a:pt x="1133" y="112"/>
                    </a:lnTo>
                    <a:lnTo>
                      <a:pt x="1088" y="62"/>
                    </a:lnTo>
                    <a:lnTo>
                      <a:pt x="1002" y="22"/>
                    </a:lnTo>
                    <a:lnTo>
                      <a:pt x="964" y="34"/>
                    </a:lnTo>
                    <a:lnTo>
                      <a:pt x="911" y="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4161" y="3449"/>
                <a:ext cx="131" cy="263"/>
              </a:xfrm>
              <a:custGeom>
                <a:avLst/>
                <a:gdLst>
                  <a:gd name="T0" fmla="*/ 0 w 349"/>
                  <a:gd name="T1" fmla="*/ 0 h 675"/>
                  <a:gd name="T2" fmla="*/ 0 w 349"/>
                  <a:gd name="T3" fmla="*/ 0 h 675"/>
                  <a:gd name="T4" fmla="*/ 0 w 349"/>
                  <a:gd name="T5" fmla="*/ 0 h 675"/>
                  <a:gd name="T6" fmla="*/ 0 w 349"/>
                  <a:gd name="T7" fmla="*/ 0 h 675"/>
                  <a:gd name="T8" fmla="*/ 0 w 349"/>
                  <a:gd name="T9" fmla="*/ 0 h 675"/>
                  <a:gd name="T10" fmla="*/ 0 w 349"/>
                  <a:gd name="T11" fmla="*/ 0 h 675"/>
                  <a:gd name="T12" fmla="*/ 0 w 349"/>
                  <a:gd name="T13" fmla="*/ 0 h 675"/>
                  <a:gd name="T14" fmla="*/ 0 w 349"/>
                  <a:gd name="T15" fmla="*/ 0 h 675"/>
                  <a:gd name="T16" fmla="*/ 0 w 349"/>
                  <a:gd name="T17" fmla="*/ 0 h 675"/>
                  <a:gd name="T18" fmla="*/ 0 w 349"/>
                  <a:gd name="T19" fmla="*/ 0 h 675"/>
                  <a:gd name="T20" fmla="*/ 0 w 349"/>
                  <a:gd name="T21" fmla="*/ 0 h 675"/>
                  <a:gd name="T22" fmla="*/ 0 w 349"/>
                  <a:gd name="T23" fmla="*/ 0 h 675"/>
                  <a:gd name="T24" fmla="*/ 0 w 349"/>
                  <a:gd name="T25" fmla="*/ 0 h 675"/>
                  <a:gd name="T26" fmla="*/ 0 w 349"/>
                  <a:gd name="T27" fmla="*/ 0 h 675"/>
                  <a:gd name="T28" fmla="*/ 0 w 349"/>
                  <a:gd name="T29" fmla="*/ 0 h 675"/>
                  <a:gd name="T30" fmla="*/ 0 w 349"/>
                  <a:gd name="T31" fmla="*/ 0 h 675"/>
                  <a:gd name="T32" fmla="*/ 0 w 349"/>
                  <a:gd name="T33" fmla="*/ 0 h 675"/>
                  <a:gd name="T34" fmla="*/ 0 w 349"/>
                  <a:gd name="T35" fmla="*/ 0 h 675"/>
                  <a:gd name="T36" fmla="*/ 0 w 349"/>
                  <a:gd name="T37" fmla="*/ 0 h 675"/>
                  <a:gd name="T38" fmla="*/ 0 w 349"/>
                  <a:gd name="T39" fmla="*/ 0 h 675"/>
                  <a:gd name="T40" fmla="*/ 0 w 349"/>
                  <a:gd name="T41" fmla="*/ 0 h 675"/>
                  <a:gd name="T42" fmla="*/ 0 w 349"/>
                  <a:gd name="T43" fmla="*/ 0 h 675"/>
                  <a:gd name="T44" fmla="*/ 0 w 349"/>
                  <a:gd name="T45" fmla="*/ 0 h 675"/>
                  <a:gd name="T46" fmla="*/ 0 w 349"/>
                  <a:gd name="T47" fmla="*/ 0 h 675"/>
                  <a:gd name="T48" fmla="*/ 0 w 349"/>
                  <a:gd name="T49" fmla="*/ 0 h 675"/>
                  <a:gd name="T50" fmla="*/ 0 w 349"/>
                  <a:gd name="T51" fmla="*/ 0 h 675"/>
                  <a:gd name="T52" fmla="*/ 0 w 349"/>
                  <a:gd name="T53" fmla="*/ 0 h 675"/>
                  <a:gd name="T54" fmla="*/ 0 w 349"/>
                  <a:gd name="T55" fmla="*/ 0 h 675"/>
                  <a:gd name="T56" fmla="*/ 0 w 349"/>
                  <a:gd name="T57" fmla="*/ 0 h 675"/>
                  <a:gd name="T58" fmla="*/ 0 w 349"/>
                  <a:gd name="T59" fmla="*/ 0 h 675"/>
                  <a:gd name="T60" fmla="*/ 0 w 349"/>
                  <a:gd name="T61" fmla="*/ 0 h 675"/>
                  <a:gd name="T62" fmla="*/ 0 w 349"/>
                  <a:gd name="T63" fmla="*/ 0 h 675"/>
                  <a:gd name="T64" fmla="*/ 0 w 349"/>
                  <a:gd name="T65" fmla="*/ 0 h 675"/>
                  <a:gd name="T66" fmla="*/ 0 w 349"/>
                  <a:gd name="T67" fmla="*/ 0 h 675"/>
                  <a:gd name="T68" fmla="*/ 0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4161" y="3449"/>
                <a:ext cx="131" cy="263"/>
              </a:xfrm>
              <a:custGeom>
                <a:avLst/>
                <a:gdLst>
                  <a:gd name="T0" fmla="*/ 0 w 349"/>
                  <a:gd name="T1" fmla="*/ 0 h 675"/>
                  <a:gd name="T2" fmla="*/ 0 w 349"/>
                  <a:gd name="T3" fmla="*/ 0 h 675"/>
                  <a:gd name="T4" fmla="*/ 0 w 349"/>
                  <a:gd name="T5" fmla="*/ 0 h 675"/>
                  <a:gd name="T6" fmla="*/ 0 w 349"/>
                  <a:gd name="T7" fmla="*/ 0 h 675"/>
                  <a:gd name="T8" fmla="*/ 0 w 349"/>
                  <a:gd name="T9" fmla="*/ 0 h 675"/>
                  <a:gd name="T10" fmla="*/ 0 w 349"/>
                  <a:gd name="T11" fmla="*/ 0 h 675"/>
                  <a:gd name="T12" fmla="*/ 0 w 349"/>
                  <a:gd name="T13" fmla="*/ 0 h 675"/>
                  <a:gd name="T14" fmla="*/ 0 w 349"/>
                  <a:gd name="T15" fmla="*/ 0 h 675"/>
                  <a:gd name="T16" fmla="*/ 0 w 349"/>
                  <a:gd name="T17" fmla="*/ 0 h 675"/>
                  <a:gd name="T18" fmla="*/ 0 w 349"/>
                  <a:gd name="T19" fmla="*/ 0 h 675"/>
                  <a:gd name="T20" fmla="*/ 0 w 349"/>
                  <a:gd name="T21" fmla="*/ 0 h 675"/>
                  <a:gd name="T22" fmla="*/ 0 w 349"/>
                  <a:gd name="T23" fmla="*/ 0 h 675"/>
                  <a:gd name="T24" fmla="*/ 0 w 349"/>
                  <a:gd name="T25" fmla="*/ 0 h 675"/>
                  <a:gd name="T26" fmla="*/ 0 w 349"/>
                  <a:gd name="T27" fmla="*/ 0 h 675"/>
                  <a:gd name="T28" fmla="*/ 0 w 349"/>
                  <a:gd name="T29" fmla="*/ 0 h 675"/>
                  <a:gd name="T30" fmla="*/ 0 w 349"/>
                  <a:gd name="T31" fmla="*/ 0 h 675"/>
                  <a:gd name="T32" fmla="*/ 0 w 349"/>
                  <a:gd name="T33" fmla="*/ 0 h 675"/>
                  <a:gd name="T34" fmla="*/ 0 w 349"/>
                  <a:gd name="T35" fmla="*/ 0 h 675"/>
                  <a:gd name="T36" fmla="*/ 0 w 349"/>
                  <a:gd name="T37" fmla="*/ 0 h 675"/>
                  <a:gd name="T38" fmla="*/ 0 w 349"/>
                  <a:gd name="T39" fmla="*/ 0 h 675"/>
                  <a:gd name="T40" fmla="*/ 0 w 349"/>
                  <a:gd name="T41" fmla="*/ 0 h 675"/>
                  <a:gd name="T42" fmla="*/ 0 w 349"/>
                  <a:gd name="T43" fmla="*/ 0 h 675"/>
                  <a:gd name="T44" fmla="*/ 0 w 349"/>
                  <a:gd name="T45" fmla="*/ 0 h 675"/>
                  <a:gd name="T46" fmla="*/ 0 w 349"/>
                  <a:gd name="T47" fmla="*/ 0 h 675"/>
                  <a:gd name="T48" fmla="*/ 0 w 349"/>
                  <a:gd name="T49" fmla="*/ 0 h 675"/>
                  <a:gd name="T50" fmla="*/ 0 w 349"/>
                  <a:gd name="T51" fmla="*/ 0 h 675"/>
                  <a:gd name="T52" fmla="*/ 0 w 349"/>
                  <a:gd name="T53" fmla="*/ 0 h 675"/>
                  <a:gd name="T54" fmla="*/ 0 w 349"/>
                  <a:gd name="T55" fmla="*/ 0 h 675"/>
                  <a:gd name="T56" fmla="*/ 0 w 349"/>
                  <a:gd name="T57" fmla="*/ 0 h 675"/>
                  <a:gd name="T58" fmla="*/ 0 w 349"/>
                  <a:gd name="T59" fmla="*/ 0 h 675"/>
                  <a:gd name="T60" fmla="*/ 0 w 349"/>
                  <a:gd name="T61" fmla="*/ 0 h 675"/>
                  <a:gd name="T62" fmla="*/ 0 w 349"/>
                  <a:gd name="T63" fmla="*/ 0 h 675"/>
                  <a:gd name="T64" fmla="*/ 0 w 349"/>
                  <a:gd name="T65" fmla="*/ 0 h 675"/>
                  <a:gd name="T66" fmla="*/ 0 w 349"/>
                  <a:gd name="T67" fmla="*/ 0 h 675"/>
                  <a:gd name="T68" fmla="*/ 0 w 349"/>
                  <a:gd name="T69" fmla="*/ 0 h 67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49" h="675">
                    <a:moveTo>
                      <a:pt x="239" y="631"/>
                    </a:moveTo>
                    <a:lnTo>
                      <a:pt x="248" y="594"/>
                    </a:lnTo>
                    <a:lnTo>
                      <a:pt x="281" y="568"/>
                    </a:lnTo>
                    <a:lnTo>
                      <a:pt x="308" y="512"/>
                    </a:lnTo>
                    <a:lnTo>
                      <a:pt x="349" y="470"/>
                    </a:lnTo>
                    <a:lnTo>
                      <a:pt x="338" y="394"/>
                    </a:lnTo>
                    <a:lnTo>
                      <a:pt x="272" y="343"/>
                    </a:lnTo>
                    <a:lnTo>
                      <a:pt x="239" y="283"/>
                    </a:lnTo>
                    <a:lnTo>
                      <a:pt x="233" y="230"/>
                    </a:lnTo>
                    <a:lnTo>
                      <a:pt x="242" y="115"/>
                    </a:lnTo>
                    <a:lnTo>
                      <a:pt x="199" y="68"/>
                    </a:lnTo>
                    <a:lnTo>
                      <a:pt x="163" y="59"/>
                    </a:lnTo>
                    <a:lnTo>
                      <a:pt x="139" y="24"/>
                    </a:lnTo>
                    <a:lnTo>
                      <a:pt x="92" y="21"/>
                    </a:lnTo>
                    <a:lnTo>
                      <a:pt x="64" y="0"/>
                    </a:lnTo>
                    <a:lnTo>
                      <a:pt x="43" y="31"/>
                    </a:lnTo>
                    <a:lnTo>
                      <a:pt x="21" y="48"/>
                    </a:lnTo>
                    <a:lnTo>
                      <a:pt x="9" y="95"/>
                    </a:lnTo>
                    <a:lnTo>
                      <a:pt x="17" y="131"/>
                    </a:lnTo>
                    <a:lnTo>
                      <a:pt x="0" y="180"/>
                    </a:lnTo>
                    <a:lnTo>
                      <a:pt x="30" y="184"/>
                    </a:lnTo>
                    <a:lnTo>
                      <a:pt x="47" y="201"/>
                    </a:lnTo>
                    <a:lnTo>
                      <a:pt x="21" y="299"/>
                    </a:lnTo>
                    <a:lnTo>
                      <a:pt x="39" y="332"/>
                    </a:lnTo>
                    <a:lnTo>
                      <a:pt x="34" y="359"/>
                    </a:lnTo>
                    <a:lnTo>
                      <a:pt x="21" y="439"/>
                    </a:lnTo>
                    <a:lnTo>
                      <a:pt x="39" y="509"/>
                    </a:lnTo>
                    <a:lnTo>
                      <a:pt x="13" y="505"/>
                    </a:lnTo>
                    <a:lnTo>
                      <a:pt x="30" y="535"/>
                    </a:lnTo>
                    <a:lnTo>
                      <a:pt x="64" y="580"/>
                    </a:lnTo>
                    <a:lnTo>
                      <a:pt x="126" y="598"/>
                    </a:lnTo>
                    <a:lnTo>
                      <a:pt x="160" y="663"/>
                    </a:lnTo>
                    <a:lnTo>
                      <a:pt x="199" y="675"/>
                    </a:lnTo>
                    <a:lnTo>
                      <a:pt x="239" y="631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>
                <a:off x="3905" y="3212"/>
                <a:ext cx="267" cy="244"/>
              </a:xfrm>
              <a:custGeom>
                <a:avLst/>
                <a:gdLst>
                  <a:gd name="T0" fmla="*/ 0 w 713"/>
                  <a:gd name="T1" fmla="*/ 0 h 626"/>
                  <a:gd name="T2" fmla="*/ 0 w 713"/>
                  <a:gd name="T3" fmla="*/ 0 h 626"/>
                  <a:gd name="T4" fmla="*/ 0 w 713"/>
                  <a:gd name="T5" fmla="*/ 0 h 626"/>
                  <a:gd name="T6" fmla="*/ 0 w 713"/>
                  <a:gd name="T7" fmla="*/ 0 h 626"/>
                  <a:gd name="T8" fmla="*/ 0 w 713"/>
                  <a:gd name="T9" fmla="*/ 0 h 626"/>
                  <a:gd name="T10" fmla="*/ 0 w 713"/>
                  <a:gd name="T11" fmla="*/ 0 h 626"/>
                  <a:gd name="T12" fmla="*/ 0 w 713"/>
                  <a:gd name="T13" fmla="*/ 0 h 626"/>
                  <a:gd name="T14" fmla="*/ 0 w 713"/>
                  <a:gd name="T15" fmla="*/ 0 h 626"/>
                  <a:gd name="T16" fmla="*/ 0 w 713"/>
                  <a:gd name="T17" fmla="*/ 0 h 626"/>
                  <a:gd name="T18" fmla="*/ 0 w 713"/>
                  <a:gd name="T19" fmla="*/ 0 h 626"/>
                  <a:gd name="T20" fmla="*/ 0 w 713"/>
                  <a:gd name="T21" fmla="*/ 0 h 626"/>
                  <a:gd name="T22" fmla="*/ 0 w 713"/>
                  <a:gd name="T23" fmla="*/ 0 h 626"/>
                  <a:gd name="T24" fmla="*/ 0 w 713"/>
                  <a:gd name="T25" fmla="*/ 0 h 626"/>
                  <a:gd name="T26" fmla="*/ 0 w 713"/>
                  <a:gd name="T27" fmla="*/ 0 h 626"/>
                  <a:gd name="T28" fmla="*/ 0 w 713"/>
                  <a:gd name="T29" fmla="*/ 0 h 626"/>
                  <a:gd name="T30" fmla="*/ 0 w 713"/>
                  <a:gd name="T31" fmla="*/ 0 h 626"/>
                  <a:gd name="T32" fmla="*/ 0 w 713"/>
                  <a:gd name="T33" fmla="*/ 0 h 626"/>
                  <a:gd name="T34" fmla="*/ 0 w 713"/>
                  <a:gd name="T35" fmla="*/ 0 h 626"/>
                  <a:gd name="T36" fmla="*/ 0 w 713"/>
                  <a:gd name="T37" fmla="*/ 0 h 626"/>
                  <a:gd name="T38" fmla="*/ 0 w 713"/>
                  <a:gd name="T39" fmla="*/ 0 h 626"/>
                  <a:gd name="T40" fmla="*/ 0 w 713"/>
                  <a:gd name="T41" fmla="*/ 0 h 626"/>
                  <a:gd name="T42" fmla="*/ 0 w 713"/>
                  <a:gd name="T43" fmla="*/ 0 h 626"/>
                  <a:gd name="T44" fmla="*/ 0 w 713"/>
                  <a:gd name="T45" fmla="*/ 0 h 626"/>
                  <a:gd name="T46" fmla="*/ 0 w 713"/>
                  <a:gd name="T47" fmla="*/ 0 h 626"/>
                  <a:gd name="T48" fmla="*/ 0 w 713"/>
                  <a:gd name="T49" fmla="*/ 0 h 626"/>
                  <a:gd name="T50" fmla="*/ 0 w 713"/>
                  <a:gd name="T51" fmla="*/ 0 h 626"/>
                  <a:gd name="T52" fmla="*/ 0 w 713"/>
                  <a:gd name="T53" fmla="*/ 0 h 626"/>
                  <a:gd name="T54" fmla="*/ 0 w 713"/>
                  <a:gd name="T55" fmla="*/ 0 h 626"/>
                  <a:gd name="T56" fmla="*/ 0 w 713"/>
                  <a:gd name="T57" fmla="*/ 0 h 626"/>
                  <a:gd name="T58" fmla="*/ 0 w 713"/>
                  <a:gd name="T59" fmla="*/ 0 h 626"/>
                  <a:gd name="T60" fmla="*/ 0 w 713"/>
                  <a:gd name="T61" fmla="*/ 0 h 626"/>
                  <a:gd name="T62" fmla="*/ 0 w 713"/>
                  <a:gd name="T63" fmla="*/ 0 h 626"/>
                  <a:gd name="T64" fmla="*/ 0 w 713"/>
                  <a:gd name="T65" fmla="*/ 0 h 626"/>
                  <a:gd name="T66" fmla="*/ 0 w 713"/>
                  <a:gd name="T67" fmla="*/ 0 h 626"/>
                  <a:gd name="T68" fmla="*/ 0 w 713"/>
                  <a:gd name="T69" fmla="*/ 0 h 626"/>
                  <a:gd name="T70" fmla="*/ 0 w 713"/>
                  <a:gd name="T71" fmla="*/ 0 h 626"/>
                  <a:gd name="T72" fmla="*/ 0 w 713"/>
                  <a:gd name="T73" fmla="*/ 0 h 626"/>
                  <a:gd name="T74" fmla="*/ 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Freeform 34"/>
              <p:cNvSpPr>
                <a:spLocks/>
              </p:cNvSpPr>
              <p:nvPr/>
            </p:nvSpPr>
            <p:spPr bwMode="auto">
              <a:xfrm>
                <a:off x="3905" y="3212"/>
                <a:ext cx="267" cy="244"/>
              </a:xfrm>
              <a:custGeom>
                <a:avLst/>
                <a:gdLst>
                  <a:gd name="T0" fmla="*/ 0 w 713"/>
                  <a:gd name="T1" fmla="*/ 0 h 626"/>
                  <a:gd name="T2" fmla="*/ 0 w 713"/>
                  <a:gd name="T3" fmla="*/ 0 h 626"/>
                  <a:gd name="T4" fmla="*/ 0 w 713"/>
                  <a:gd name="T5" fmla="*/ 0 h 626"/>
                  <a:gd name="T6" fmla="*/ 0 w 713"/>
                  <a:gd name="T7" fmla="*/ 0 h 626"/>
                  <a:gd name="T8" fmla="*/ 0 w 713"/>
                  <a:gd name="T9" fmla="*/ 0 h 626"/>
                  <a:gd name="T10" fmla="*/ 0 w 713"/>
                  <a:gd name="T11" fmla="*/ 0 h 626"/>
                  <a:gd name="T12" fmla="*/ 0 w 713"/>
                  <a:gd name="T13" fmla="*/ 0 h 626"/>
                  <a:gd name="T14" fmla="*/ 0 w 713"/>
                  <a:gd name="T15" fmla="*/ 0 h 626"/>
                  <a:gd name="T16" fmla="*/ 0 w 713"/>
                  <a:gd name="T17" fmla="*/ 0 h 626"/>
                  <a:gd name="T18" fmla="*/ 0 w 713"/>
                  <a:gd name="T19" fmla="*/ 0 h 626"/>
                  <a:gd name="T20" fmla="*/ 0 w 713"/>
                  <a:gd name="T21" fmla="*/ 0 h 626"/>
                  <a:gd name="T22" fmla="*/ 0 w 713"/>
                  <a:gd name="T23" fmla="*/ 0 h 626"/>
                  <a:gd name="T24" fmla="*/ 0 w 713"/>
                  <a:gd name="T25" fmla="*/ 0 h 626"/>
                  <a:gd name="T26" fmla="*/ 0 w 713"/>
                  <a:gd name="T27" fmla="*/ 0 h 626"/>
                  <a:gd name="T28" fmla="*/ 0 w 713"/>
                  <a:gd name="T29" fmla="*/ 0 h 626"/>
                  <a:gd name="T30" fmla="*/ 0 w 713"/>
                  <a:gd name="T31" fmla="*/ 0 h 626"/>
                  <a:gd name="T32" fmla="*/ 0 w 713"/>
                  <a:gd name="T33" fmla="*/ 0 h 626"/>
                  <a:gd name="T34" fmla="*/ 0 w 713"/>
                  <a:gd name="T35" fmla="*/ 0 h 626"/>
                  <a:gd name="T36" fmla="*/ 0 w 713"/>
                  <a:gd name="T37" fmla="*/ 0 h 626"/>
                  <a:gd name="T38" fmla="*/ 0 w 713"/>
                  <a:gd name="T39" fmla="*/ 0 h 626"/>
                  <a:gd name="T40" fmla="*/ 0 w 713"/>
                  <a:gd name="T41" fmla="*/ 0 h 626"/>
                  <a:gd name="T42" fmla="*/ 0 w 713"/>
                  <a:gd name="T43" fmla="*/ 0 h 626"/>
                  <a:gd name="T44" fmla="*/ 0 w 713"/>
                  <a:gd name="T45" fmla="*/ 0 h 626"/>
                  <a:gd name="T46" fmla="*/ 0 w 713"/>
                  <a:gd name="T47" fmla="*/ 0 h 626"/>
                  <a:gd name="T48" fmla="*/ 0 w 713"/>
                  <a:gd name="T49" fmla="*/ 0 h 626"/>
                  <a:gd name="T50" fmla="*/ 0 w 713"/>
                  <a:gd name="T51" fmla="*/ 0 h 626"/>
                  <a:gd name="T52" fmla="*/ 0 w 713"/>
                  <a:gd name="T53" fmla="*/ 0 h 626"/>
                  <a:gd name="T54" fmla="*/ 0 w 713"/>
                  <a:gd name="T55" fmla="*/ 0 h 626"/>
                  <a:gd name="T56" fmla="*/ 0 w 713"/>
                  <a:gd name="T57" fmla="*/ 0 h 626"/>
                  <a:gd name="T58" fmla="*/ 0 w 713"/>
                  <a:gd name="T59" fmla="*/ 0 h 626"/>
                  <a:gd name="T60" fmla="*/ 0 w 713"/>
                  <a:gd name="T61" fmla="*/ 0 h 626"/>
                  <a:gd name="T62" fmla="*/ 0 w 713"/>
                  <a:gd name="T63" fmla="*/ 0 h 626"/>
                  <a:gd name="T64" fmla="*/ 0 w 713"/>
                  <a:gd name="T65" fmla="*/ 0 h 626"/>
                  <a:gd name="T66" fmla="*/ 0 w 713"/>
                  <a:gd name="T67" fmla="*/ 0 h 626"/>
                  <a:gd name="T68" fmla="*/ 0 w 713"/>
                  <a:gd name="T69" fmla="*/ 0 h 626"/>
                  <a:gd name="T70" fmla="*/ 0 w 713"/>
                  <a:gd name="T71" fmla="*/ 0 h 626"/>
                  <a:gd name="T72" fmla="*/ 0 w 713"/>
                  <a:gd name="T73" fmla="*/ 0 h 626"/>
                  <a:gd name="T74" fmla="*/ 0 w 713"/>
                  <a:gd name="T75" fmla="*/ 0 h 62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3" h="626">
                    <a:moveTo>
                      <a:pt x="510" y="554"/>
                    </a:moveTo>
                    <a:lnTo>
                      <a:pt x="514" y="524"/>
                    </a:lnTo>
                    <a:lnTo>
                      <a:pt x="544" y="507"/>
                    </a:lnTo>
                    <a:lnTo>
                      <a:pt x="553" y="460"/>
                    </a:lnTo>
                    <a:lnTo>
                      <a:pt x="580" y="436"/>
                    </a:lnTo>
                    <a:lnTo>
                      <a:pt x="593" y="436"/>
                    </a:lnTo>
                    <a:lnTo>
                      <a:pt x="610" y="461"/>
                    </a:lnTo>
                    <a:lnTo>
                      <a:pt x="623" y="456"/>
                    </a:lnTo>
                    <a:lnTo>
                      <a:pt x="623" y="438"/>
                    </a:lnTo>
                    <a:lnTo>
                      <a:pt x="600" y="409"/>
                    </a:lnTo>
                    <a:lnTo>
                      <a:pt x="604" y="391"/>
                    </a:lnTo>
                    <a:lnTo>
                      <a:pt x="670" y="371"/>
                    </a:lnTo>
                    <a:lnTo>
                      <a:pt x="696" y="374"/>
                    </a:lnTo>
                    <a:lnTo>
                      <a:pt x="700" y="342"/>
                    </a:lnTo>
                    <a:lnTo>
                      <a:pt x="649" y="294"/>
                    </a:lnTo>
                    <a:lnTo>
                      <a:pt x="657" y="282"/>
                    </a:lnTo>
                    <a:lnTo>
                      <a:pt x="674" y="290"/>
                    </a:lnTo>
                    <a:lnTo>
                      <a:pt x="700" y="288"/>
                    </a:lnTo>
                    <a:lnTo>
                      <a:pt x="713" y="264"/>
                    </a:lnTo>
                    <a:lnTo>
                      <a:pt x="653" y="217"/>
                    </a:lnTo>
                    <a:lnTo>
                      <a:pt x="621" y="213"/>
                    </a:lnTo>
                    <a:lnTo>
                      <a:pt x="613" y="194"/>
                    </a:lnTo>
                    <a:lnTo>
                      <a:pt x="623" y="178"/>
                    </a:lnTo>
                    <a:lnTo>
                      <a:pt x="618" y="162"/>
                    </a:lnTo>
                    <a:lnTo>
                      <a:pt x="653" y="105"/>
                    </a:lnTo>
                    <a:lnTo>
                      <a:pt x="649" y="71"/>
                    </a:lnTo>
                    <a:lnTo>
                      <a:pt x="610" y="71"/>
                    </a:lnTo>
                    <a:lnTo>
                      <a:pt x="591" y="87"/>
                    </a:lnTo>
                    <a:lnTo>
                      <a:pt x="563" y="89"/>
                    </a:lnTo>
                    <a:lnTo>
                      <a:pt x="527" y="36"/>
                    </a:lnTo>
                    <a:lnTo>
                      <a:pt x="502" y="36"/>
                    </a:lnTo>
                    <a:lnTo>
                      <a:pt x="497" y="47"/>
                    </a:lnTo>
                    <a:lnTo>
                      <a:pt x="484" y="32"/>
                    </a:lnTo>
                    <a:lnTo>
                      <a:pt x="447" y="30"/>
                    </a:lnTo>
                    <a:lnTo>
                      <a:pt x="438" y="42"/>
                    </a:lnTo>
                    <a:lnTo>
                      <a:pt x="405" y="26"/>
                    </a:lnTo>
                    <a:lnTo>
                      <a:pt x="379" y="47"/>
                    </a:lnTo>
                    <a:lnTo>
                      <a:pt x="351" y="30"/>
                    </a:lnTo>
                    <a:lnTo>
                      <a:pt x="290" y="30"/>
                    </a:lnTo>
                    <a:lnTo>
                      <a:pt x="276" y="19"/>
                    </a:lnTo>
                    <a:lnTo>
                      <a:pt x="256" y="26"/>
                    </a:lnTo>
                    <a:lnTo>
                      <a:pt x="217" y="0"/>
                    </a:lnTo>
                    <a:lnTo>
                      <a:pt x="199" y="16"/>
                    </a:lnTo>
                    <a:lnTo>
                      <a:pt x="139" y="11"/>
                    </a:lnTo>
                    <a:lnTo>
                      <a:pt x="111" y="63"/>
                    </a:lnTo>
                    <a:lnTo>
                      <a:pt x="55" y="12"/>
                    </a:lnTo>
                    <a:lnTo>
                      <a:pt x="27" y="7"/>
                    </a:lnTo>
                    <a:lnTo>
                      <a:pt x="8" y="24"/>
                    </a:lnTo>
                    <a:lnTo>
                      <a:pt x="8" y="81"/>
                    </a:lnTo>
                    <a:lnTo>
                      <a:pt x="0" y="106"/>
                    </a:lnTo>
                    <a:lnTo>
                      <a:pt x="25" y="126"/>
                    </a:lnTo>
                    <a:lnTo>
                      <a:pt x="40" y="127"/>
                    </a:lnTo>
                    <a:lnTo>
                      <a:pt x="53" y="165"/>
                    </a:lnTo>
                    <a:lnTo>
                      <a:pt x="73" y="182"/>
                    </a:lnTo>
                    <a:lnTo>
                      <a:pt x="86" y="216"/>
                    </a:lnTo>
                    <a:lnTo>
                      <a:pt x="77" y="245"/>
                    </a:lnTo>
                    <a:lnTo>
                      <a:pt x="91" y="245"/>
                    </a:lnTo>
                    <a:lnTo>
                      <a:pt x="120" y="284"/>
                    </a:lnTo>
                    <a:lnTo>
                      <a:pt x="141" y="288"/>
                    </a:lnTo>
                    <a:lnTo>
                      <a:pt x="243" y="402"/>
                    </a:lnTo>
                    <a:lnTo>
                      <a:pt x="276" y="421"/>
                    </a:lnTo>
                    <a:lnTo>
                      <a:pt x="285" y="456"/>
                    </a:lnTo>
                    <a:lnTo>
                      <a:pt x="362" y="526"/>
                    </a:lnTo>
                    <a:lnTo>
                      <a:pt x="338" y="540"/>
                    </a:lnTo>
                    <a:lnTo>
                      <a:pt x="342" y="555"/>
                    </a:lnTo>
                    <a:lnTo>
                      <a:pt x="366" y="540"/>
                    </a:lnTo>
                    <a:lnTo>
                      <a:pt x="389" y="542"/>
                    </a:lnTo>
                    <a:lnTo>
                      <a:pt x="392" y="558"/>
                    </a:lnTo>
                    <a:lnTo>
                      <a:pt x="418" y="575"/>
                    </a:lnTo>
                    <a:lnTo>
                      <a:pt x="441" y="579"/>
                    </a:lnTo>
                    <a:lnTo>
                      <a:pt x="471" y="606"/>
                    </a:lnTo>
                    <a:lnTo>
                      <a:pt x="498" y="607"/>
                    </a:lnTo>
                    <a:lnTo>
                      <a:pt x="498" y="623"/>
                    </a:lnTo>
                    <a:lnTo>
                      <a:pt x="514" y="626"/>
                    </a:lnTo>
                    <a:lnTo>
                      <a:pt x="528" y="600"/>
                    </a:lnTo>
                    <a:lnTo>
                      <a:pt x="510" y="5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" name="Freeform 35"/>
              <p:cNvSpPr>
                <a:spLocks/>
              </p:cNvSpPr>
              <p:nvPr/>
            </p:nvSpPr>
            <p:spPr bwMode="auto">
              <a:xfrm>
                <a:off x="4248" y="3465"/>
                <a:ext cx="173" cy="137"/>
              </a:xfrm>
              <a:custGeom>
                <a:avLst/>
                <a:gdLst>
                  <a:gd name="T0" fmla="*/ 0 w 463"/>
                  <a:gd name="T1" fmla="*/ 0 h 351"/>
                  <a:gd name="T2" fmla="*/ 0 w 463"/>
                  <a:gd name="T3" fmla="*/ 0 h 351"/>
                  <a:gd name="T4" fmla="*/ 0 w 463"/>
                  <a:gd name="T5" fmla="*/ 0 h 351"/>
                  <a:gd name="T6" fmla="*/ 0 w 463"/>
                  <a:gd name="T7" fmla="*/ 0 h 351"/>
                  <a:gd name="T8" fmla="*/ 0 w 463"/>
                  <a:gd name="T9" fmla="*/ 0 h 351"/>
                  <a:gd name="T10" fmla="*/ 0 w 463"/>
                  <a:gd name="T11" fmla="*/ 0 h 351"/>
                  <a:gd name="T12" fmla="*/ 0 w 463"/>
                  <a:gd name="T13" fmla="*/ 0 h 351"/>
                  <a:gd name="T14" fmla="*/ 0 w 463"/>
                  <a:gd name="T15" fmla="*/ 0 h 351"/>
                  <a:gd name="T16" fmla="*/ 0 w 463"/>
                  <a:gd name="T17" fmla="*/ 0 h 351"/>
                  <a:gd name="T18" fmla="*/ 0 w 463"/>
                  <a:gd name="T19" fmla="*/ 0 h 351"/>
                  <a:gd name="T20" fmla="*/ 0 w 463"/>
                  <a:gd name="T21" fmla="*/ 0 h 351"/>
                  <a:gd name="T22" fmla="*/ 0 w 463"/>
                  <a:gd name="T23" fmla="*/ 0 h 351"/>
                  <a:gd name="T24" fmla="*/ 0 w 463"/>
                  <a:gd name="T25" fmla="*/ 0 h 351"/>
                  <a:gd name="T26" fmla="*/ 0 w 463"/>
                  <a:gd name="T27" fmla="*/ 0 h 351"/>
                  <a:gd name="T28" fmla="*/ 0 w 463"/>
                  <a:gd name="T29" fmla="*/ 0 h 351"/>
                  <a:gd name="T30" fmla="*/ 0 w 463"/>
                  <a:gd name="T31" fmla="*/ 0 h 351"/>
                  <a:gd name="T32" fmla="*/ 0 w 463"/>
                  <a:gd name="T33" fmla="*/ 0 h 351"/>
                  <a:gd name="T34" fmla="*/ 0 w 463"/>
                  <a:gd name="T35" fmla="*/ 0 h 351"/>
                  <a:gd name="T36" fmla="*/ 0 w 463"/>
                  <a:gd name="T37" fmla="*/ 0 h 351"/>
                  <a:gd name="T38" fmla="*/ 0 w 463"/>
                  <a:gd name="T39" fmla="*/ 0 h 351"/>
                  <a:gd name="T40" fmla="*/ 0 w 463"/>
                  <a:gd name="T41" fmla="*/ 0 h 351"/>
                  <a:gd name="T42" fmla="*/ 0 w 463"/>
                  <a:gd name="T43" fmla="*/ 0 h 351"/>
                  <a:gd name="T44" fmla="*/ 0 w 463"/>
                  <a:gd name="T45" fmla="*/ 0 h 351"/>
                  <a:gd name="T46" fmla="*/ 0 w 463"/>
                  <a:gd name="T47" fmla="*/ 0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" name="Freeform 36"/>
              <p:cNvSpPr>
                <a:spLocks/>
              </p:cNvSpPr>
              <p:nvPr/>
            </p:nvSpPr>
            <p:spPr bwMode="auto">
              <a:xfrm>
                <a:off x="4248" y="3465"/>
                <a:ext cx="173" cy="137"/>
              </a:xfrm>
              <a:custGeom>
                <a:avLst/>
                <a:gdLst>
                  <a:gd name="T0" fmla="*/ 0 w 463"/>
                  <a:gd name="T1" fmla="*/ 0 h 351"/>
                  <a:gd name="T2" fmla="*/ 0 w 463"/>
                  <a:gd name="T3" fmla="*/ 0 h 351"/>
                  <a:gd name="T4" fmla="*/ 0 w 463"/>
                  <a:gd name="T5" fmla="*/ 0 h 351"/>
                  <a:gd name="T6" fmla="*/ 0 w 463"/>
                  <a:gd name="T7" fmla="*/ 0 h 351"/>
                  <a:gd name="T8" fmla="*/ 0 w 463"/>
                  <a:gd name="T9" fmla="*/ 0 h 351"/>
                  <a:gd name="T10" fmla="*/ 0 w 463"/>
                  <a:gd name="T11" fmla="*/ 0 h 351"/>
                  <a:gd name="T12" fmla="*/ 0 w 463"/>
                  <a:gd name="T13" fmla="*/ 0 h 351"/>
                  <a:gd name="T14" fmla="*/ 0 w 463"/>
                  <a:gd name="T15" fmla="*/ 0 h 351"/>
                  <a:gd name="T16" fmla="*/ 0 w 463"/>
                  <a:gd name="T17" fmla="*/ 0 h 351"/>
                  <a:gd name="T18" fmla="*/ 0 w 463"/>
                  <a:gd name="T19" fmla="*/ 0 h 351"/>
                  <a:gd name="T20" fmla="*/ 0 w 463"/>
                  <a:gd name="T21" fmla="*/ 0 h 351"/>
                  <a:gd name="T22" fmla="*/ 0 w 463"/>
                  <a:gd name="T23" fmla="*/ 0 h 351"/>
                  <a:gd name="T24" fmla="*/ 0 w 463"/>
                  <a:gd name="T25" fmla="*/ 0 h 351"/>
                  <a:gd name="T26" fmla="*/ 0 w 463"/>
                  <a:gd name="T27" fmla="*/ 0 h 351"/>
                  <a:gd name="T28" fmla="*/ 0 w 463"/>
                  <a:gd name="T29" fmla="*/ 0 h 351"/>
                  <a:gd name="T30" fmla="*/ 0 w 463"/>
                  <a:gd name="T31" fmla="*/ 0 h 351"/>
                  <a:gd name="T32" fmla="*/ 0 w 463"/>
                  <a:gd name="T33" fmla="*/ 0 h 351"/>
                  <a:gd name="T34" fmla="*/ 0 w 463"/>
                  <a:gd name="T35" fmla="*/ 0 h 351"/>
                  <a:gd name="T36" fmla="*/ 0 w 463"/>
                  <a:gd name="T37" fmla="*/ 0 h 351"/>
                  <a:gd name="T38" fmla="*/ 0 w 463"/>
                  <a:gd name="T39" fmla="*/ 0 h 351"/>
                  <a:gd name="T40" fmla="*/ 0 w 463"/>
                  <a:gd name="T41" fmla="*/ 0 h 351"/>
                  <a:gd name="T42" fmla="*/ 0 w 463"/>
                  <a:gd name="T43" fmla="*/ 0 h 351"/>
                  <a:gd name="T44" fmla="*/ 0 w 463"/>
                  <a:gd name="T45" fmla="*/ 0 h 351"/>
                  <a:gd name="T46" fmla="*/ 0 w 463"/>
                  <a:gd name="T47" fmla="*/ 0 h 3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63" h="351">
                    <a:moveTo>
                      <a:pt x="283" y="8"/>
                    </a:moveTo>
                    <a:lnTo>
                      <a:pt x="231" y="4"/>
                    </a:lnTo>
                    <a:lnTo>
                      <a:pt x="221" y="17"/>
                    </a:lnTo>
                    <a:lnTo>
                      <a:pt x="165" y="12"/>
                    </a:lnTo>
                    <a:lnTo>
                      <a:pt x="134" y="43"/>
                    </a:lnTo>
                    <a:lnTo>
                      <a:pt x="109" y="21"/>
                    </a:lnTo>
                    <a:lnTo>
                      <a:pt x="43" y="41"/>
                    </a:lnTo>
                    <a:lnTo>
                      <a:pt x="43" y="68"/>
                    </a:lnTo>
                    <a:lnTo>
                      <a:pt x="9" y="72"/>
                    </a:lnTo>
                    <a:lnTo>
                      <a:pt x="0" y="187"/>
                    </a:lnTo>
                    <a:lnTo>
                      <a:pt x="6" y="240"/>
                    </a:lnTo>
                    <a:lnTo>
                      <a:pt x="39" y="300"/>
                    </a:lnTo>
                    <a:lnTo>
                      <a:pt x="105" y="351"/>
                    </a:lnTo>
                    <a:lnTo>
                      <a:pt x="227" y="328"/>
                    </a:lnTo>
                    <a:lnTo>
                      <a:pt x="264" y="293"/>
                    </a:lnTo>
                    <a:lnTo>
                      <a:pt x="324" y="265"/>
                    </a:lnTo>
                    <a:lnTo>
                      <a:pt x="394" y="260"/>
                    </a:lnTo>
                    <a:lnTo>
                      <a:pt x="463" y="205"/>
                    </a:lnTo>
                    <a:lnTo>
                      <a:pt x="455" y="153"/>
                    </a:lnTo>
                    <a:lnTo>
                      <a:pt x="425" y="63"/>
                    </a:lnTo>
                    <a:lnTo>
                      <a:pt x="341" y="8"/>
                    </a:lnTo>
                    <a:lnTo>
                      <a:pt x="320" y="0"/>
                    </a:lnTo>
                    <a:lnTo>
                      <a:pt x="283" y="8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" name="Freeform 37"/>
              <p:cNvSpPr>
                <a:spLocks/>
              </p:cNvSpPr>
              <p:nvPr/>
            </p:nvSpPr>
            <p:spPr bwMode="auto">
              <a:xfrm>
                <a:off x="4360" y="3265"/>
                <a:ext cx="427" cy="280"/>
              </a:xfrm>
              <a:custGeom>
                <a:avLst/>
                <a:gdLst>
                  <a:gd name="T0" fmla="*/ 0 w 1144"/>
                  <a:gd name="T1" fmla="*/ 0 h 717"/>
                  <a:gd name="T2" fmla="*/ 0 w 1144"/>
                  <a:gd name="T3" fmla="*/ 0 h 717"/>
                  <a:gd name="T4" fmla="*/ 0 w 1144"/>
                  <a:gd name="T5" fmla="*/ 0 h 717"/>
                  <a:gd name="T6" fmla="*/ 0 w 1144"/>
                  <a:gd name="T7" fmla="*/ 0 h 717"/>
                  <a:gd name="T8" fmla="*/ 0 w 1144"/>
                  <a:gd name="T9" fmla="*/ 0 h 717"/>
                  <a:gd name="T10" fmla="*/ 0 w 1144"/>
                  <a:gd name="T11" fmla="*/ 0 h 717"/>
                  <a:gd name="T12" fmla="*/ 0 w 1144"/>
                  <a:gd name="T13" fmla="*/ 0 h 717"/>
                  <a:gd name="T14" fmla="*/ 0 w 1144"/>
                  <a:gd name="T15" fmla="*/ 0 h 717"/>
                  <a:gd name="T16" fmla="*/ 0 w 1144"/>
                  <a:gd name="T17" fmla="*/ 0 h 717"/>
                  <a:gd name="T18" fmla="*/ 0 w 1144"/>
                  <a:gd name="T19" fmla="*/ 0 h 717"/>
                  <a:gd name="T20" fmla="*/ 0 w 1144"/>
                  <a:gd name="T21" fmla="*/ 0 h 717"/>
                  <a:gd name="T22" fmla="*/ 0 w 1144"/>
                  <a:gd name="T23" fmla="*/ 0 h 717"/>
                  <a:gd name="T24" fmla="*/ 0 w 1144"/>
                  <a:gd name="T25" fmla="*/ 0 h 717"/>
                  <a:gd name="T26" fmla="*/ 0 w 1144"/>
                  <a:gd name="T27" fmla="*/ 0 h 717"/>
                  <a:gd name="T28" fmla="*/ 0 w 1144"/>
                  <a:gd name="T29" fmla="*/ 0 h 717"/>
                  <a:gd name="T30" fmla="*/ 0 w 1144"/>
                  <a:gd name="T31" fmla="*/ 0 h 717"/>
                  <a:gd name="T32" fmla="*/ 0 w 1144"/>
                  <a:gd name="T33" fmla="*/ 0 h 717"/>
                  <a:gd name="T34" fmla="*/ 0 w 1144"/>
                  <a:gd name="T35" fmla="*/ 0 h 717"/>
                  <a:gd name="T36" fmla="*/ 0 w 1144"/>
                  <a:gd name="T37" fmla="*/ 0 h 717"/>
                  <a:gd name="T38" fmla="*/ 0 w 1144"/>
                  <a:gd name="T39" fmla="*/ 0 h 717"/>
                  <a:gd name="T40" fmla="*/ 0 w 1144"/>
                  <a:gd name="T41" fmla="*/ 0 h 717"/>
                  <a:gd name="T42" fmla="*/ 0 w 1144"/>
                  <a:gd name="T43" fmla="*/ 0 h 717"/>
                  <a:gd name="T44" fmla="*/ 0 w 1144"/>
                  <a:gd name="T45" fmla="*/ 0 h 717"/>
                  <a:gd name="T46" fmla="*/ 0 w 1144"/>
                  <a:gd name="T47" fmla="*/ 0 h 717"/>
                  <a:gd name="T48" fmla="*/ 0 w 1144"/>
                  <a:gd name="T49" fmla="*/ 0 h 717"/>
                  <a:gd name="T50" fmla="*/ 0 w 1144"/>
                  <a:gd name="T51" fmla="*/ 0 h 717"/>
                  <a:gd name="T52" fmla="*/ 0 w 1144"/>
                  <a:gd name="T53" fmla="*/ 0 h 717"/>
                  <a:gd name="T54" fmla="*/ 0 w 1144"/>
                  <a:gd name="T55" fmla="*/ 0 h 717"/>
                  <a:gd name="T56" fmla="*/ 0 w 1144"/>
                  <a:gd name="T57" fmla="*/ 0 h 717"/>
                  <a:gd name="T58" fmla="*/ 0 w 1144"/>
                  <a:gd name="T59" fmla="*/ 0 h 717"/>
                  <a:gd name="T60" fmla="*/ 0 w 1144"/>
                  <a:gd name="T61" fmla="*/ 0 h 717"/>
                  <a:gd name="T62" fmla="*/ 0 w 1144"/>
                  <a:gd name="T63" fmla="*/ 0 h 717"/>
                  <a:gd name="T64" fmla="*/ 0 w 1144"/>
                  <a:gd name="T65" fmla="*/ 0 h 717"/>
                  <a:gd name="T66" fmla="*/ 0 w 1144"/>
                  <a:gd name="T67" fmla="*/ 0 h 717"/>
                  <a:gd name="T68" fmla="*/ 0 w 1144"/>
                  <a:gd name="T69" fmla="*/ 0 h 717"/>
                  <a:gd name="T70" fmla="*/ 0 w 1144"/>
                  <a:gd name="T71" fmla="*/ 0 h 717"/>
                  <a:gd name="T72" fmla="*/ 0 w 1144"/>
                  <a:gd name="T73" fmla="*/ 0 h 717"/>
                  <a:gd name="T74" fmla="*/ 0 w 1144"/>
                  <a:gd name="T75" fmla="*/ 0 h 717"/>
                  <a:gd name="T76" fmla="*/ 0 w 1144"/>
                  <a:gd name="T77" fmla="*/ 0 h 717"/>
                  <a:gd name="T78" fmla="*/ 0 w 1144"/>
                  <a:gd name="T79" fmla="*/ 0 h 717"/>
                  <a:gd name="T80" fmla="*/ 0 w 1144"/>
                  <a:gd name="T81" fmla="*/ 0 h 717"/>
                  <a:gd name="T82" fmla="*/ 0 w 1144"/>
                  <a:gd name="T83" fmla="*/ 0 h 717"/>
                  <a:gd name="T84" fmla="*/ 0 w 1144"/>
                  <a:gd name="T85" fmla="*/ 0 h 717"/>
                  <a:gd name="T86" fmla="*/ 0 w 1144"/>
                  <a:gd name="T87" fmla="*/ 0 h 717"/>
                  <a:gd name="T88" fmla="*/ 0 w 1144"/>
                  <a:gd name="T89" fmla="*/ 0 h 717"/>
                  <a:gd name="T90" fmla="*/ 0 w 1144"/>
                  <a:gd name="T91" fmla="*/ 0 h 717"/>
                  <a:gd name="T92" fmla="*/ 0 w 1144"/>
                  <a:gd name="T93" fmla="*/ 0 h 717"/>
                  <a:gd name="T94" fmla="*/ 0 w 1144"/>
                  <a:gd name="T95" fmla="*/ 0 h 717"/>
                  <a:gd name="T96" fmla="*/ 0 w 1144"/>
                  <a:gd name="T97" fmla="*/ 0 h 717"/>
                  <a:gd name="T98" fmla="*/ 0 w 1144"/>
                  <a:gd name="T99" fmla="*/ 0 h 717"/>
                  <a:gd name="T100" fmla="*/ 0 w 1144"/>
                  <a:gd name="T101" fmla="*/ 0 h 717"/>
                  <a:gd name="T102" fmla="*/ 0 w 1144"/>
                  <a:gd name="T103" fmla="*/ 0 h 717"/>
                  <a:gd name="T104" fmla="*/ 0 w 1144"/>
                  <a:gd name="T105" fmla="*/ 0 h 717"/>
                  <a:gd name="T106" fmla="*/ 0 w 1144"/>
                  <a:gd name="T107" fmla="*/ 0 h 717"/>
                  <a:gd name="T108" fmla="*/ 0 w 1144"/>
                  <a:gd name="T109" fmla="*/ 0 h 717"/>
                  <a:gd name="T110" fmla="*/ 0 w 1144"/>
                  <a:gd name="T111" fmla="*/ 0 h 717"/>
                  <a:gd name="T112" fmla="*/ 0 w 1144"/>
                  <a:gd name="T113" fmla="*/ 0 h 717"/>
                  <a:gd name="T114" fmla="*/ 0 w 1144"/>
                  <a:gd name="T115" fmla="*/ 0 h 717"/>
                  <a:gd name="T116" fmla="*/ 0 w 1144"/>
                  <a:gd name="T117" fmla="*/ 0 h 717"/>
                  <a:gd name="T118" fmla="*/ 0 w 1144"/>
                  <a:gd name="T119" fmla="*/ 0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Freeform 38"/>
              <p:cNvSpPr>
                <a:spLocks/>
              </p:cNvSpPr>
              <p:nvPr/>
            </p:nvSpPr>
            <p:spPr bwMode="auto">
              <a:xfrm>
                <a:off x="4360" y="3265"/>
                <a:ext cx="427" cy="280"/>
              </a:xfrm>
              <a:custGeom>
                <a:avLst/>
                <a:gdLst>
                  <a:gd name="T0" fmla="*/ 0 w 1144"/>
                  <a:gd name="T1" fmla="*/ 0 h 717"/>
                  <a:gd name="T2" fmla="*/ 0 w 1144"/>
                  <a:gd name="T3" fmla="*/ 0 h 717"/>
                  <a:gd name="T4" fmla="*/ 0 w 1144"/>
                  <a:gd name="T5" fmla="*/ 0 h 717"/>
                  <a:gd name="T6" fmla="*/ 0 w 1144"/>
                  <a:gd name="T7" fmla="*/ 0 h 717"/>
                  <a:gd name="T8" fmla="*/ 0 w 1144"/>
                  <a:gd name="T9" fmla="*/ 0 h 717"/>
                  <a:gd name="T10" fmla="*/ 0 w 1144"/>
                  <a:gd name="T11" fmla="*/ 0 h 717"/>
                  <a:gd name="T12" fmla="*/ 0 w 1144"/>
                  <a:gd name="T13" fmla="*/ 0 h 717"/>
                  <a:gd name="T14" fmla="*/ 0 w 1144"/>
                  <a:gd name="T15" fmla="*/ 0 h 717"/>
                  <a:gd name="T16" fmla="*/ 0 w 1144"/>
                  <a:gd name="T17" fmla="*/ 0 h 717"/>
                  <a:gd name="T18" fmla="*/ 0 w 1144"/>
                  <a:gd name="T19" fmla="*/ 0 h 717"/>
                  <a:gd name="T20" fmla="*/ 0 w 1144"/>
                  <a:gd name="T21" fmla="*/ 0 h 717"/>
                  <a:gd name="T22" fmla="*/ 0 w 1144"/>
                  <a:gd name="T23" fmla="*/ 0 h 717"/>
                  <a:gd name="T24" fmla="*/ 0 w 1144"/>
                  <a:gd name="T25" fmla="*/ 0 h 717"/>
                  <a:gd name="T26" fmla="*/ 0 w 1144"/>
                  <a:gd name="T27" fmla="*/ 0 h 717"/>
                  <a:gd name="T28" fmla="*/ 0 w 1144"/>
                  <a:gd name="T29" fmla="*/ 0 h 717"/>
                  <a:gd name="T30" fmla="*/ 0 w 1144"/>
                  <a:gd name="T31" fmla="*/ 0 h 717"/>
                  <a:gd name="T32" fmla="*/ 0 w 1144"/>
                  <a:gd name="T33" fmla="*/ 0 h 717"/>
                  <a:gd name="T34" fmla="*/ 0 w 1144"/>
                  <a:gd name="T35" fmla="*/ 0 h 717"/>
                  <a:gd name="T36" fmla="*/ 0 w 1144"/>
                  <a:gd name="T37" fmla="*/ 0 h 717"/>
                  <a:gd name="T38" fmla="*/ 0 w 1144"/>
                  <a:gd name="T39" fmla="*/ 0 h 717"/>
                  <a:gd name="T40" fmla="*/ 0 w 1144"/>
                  <a:gd name="T41" fmla="*/ 0 h 717"/>
                  <a:gd name="T42" fmla="*/ 0 w 1144"/>
                  <a:gd name="T43" fmla="*/ 0 h 717"/>
                  <a:gd name="T44" fmla="*/ 0 w 1144"/>
                  <a:gd name="T45" fmla="*/ 0 h 717"/>
                  <a:gd name="T46" fmla="*/ 0 w 1144"/>
                  <a:gd name="T47" fmla="*/ 0 h 717"/>
                  <a:gd name="T48" fmla="*/ 0 w 1144"/>
                  <a:gd name="T49" fmla="*/ 0 h 717"/>
                  <a:gd name="T50" fmla="*/ 0 w 1144"/>
                  <a:gd name="T51" fmla="*/ 0 h 717"/>
                  <a:gd name="T52" fmla="*/ 0 w 1144"/>
                  <a:gd name="T53" fmla="*/ 0 h 717"/>
                  <a:gd name="T54" fmla="*/ 0 w 1144"/>
                  <a:gd name="T55" fmla="*/ 0 h 717"/>
                  <a:gd name="T56" fmla="*/ 0 w 1144"/>
                  <a:gd name="T57" fmla="*/ 0 h 717"/>
                  <a:gd name="T58" fmla="*/ 0 w 1144"/>
                  <a:gd name="T59" fmla="*/ 0 h 717"/>
                  <a:gd name="T60" fmla="*/ 0 w 1144"/>
                  <a:gd name="T61" fmla="*/ 0 h 717"/>
                  <a:gd name="T62" fmla="*/ 0 w 1144"/>
                  <a:gd name="T63" fmla="*/ 0 h 717"/>
                  <a:gd name="T64" fmla="*/ 0 w 1144"/>
                  <a:gd name="T65" fmla="*/ 0 h 717"/>
                  <a:gd name="T66" fmla="*/ 0 w 1144"/>
                  <a:gd name="T67" fmla="*/ 0 h 717"/>
                  <a:gd name="T68" fmla="*/ 0 w 1144"/>
                  <a:gd name="T69" fmla="*/ 0 h 717"/>
                  <a:gd name="T70" fmla="*/ 0 w 1144"/>
                  <a:gd name="T71" fmla="*/ 0 h 717"/>
                  <a:gd name="T72" fmla="*/ 0 w 1144"/>
                  <a:gd name="T73" fmla="*/ 0 h 717"/>
                  <a:gd name="T74" fmla="*/ 0 w 1144"/>
                  <a:gd name="T75" fmla="*/ 0 h 717"/>
                  <a:gd name="T76" fmla="*/ 0 w 1144"/>
                  <a:gd name="T77" fmla="*/ 0 h 717"/>
                  <a:gd name="T78" fmla="*/ 0 w 1144"/>
                  <a:gd name="T79" fmla="*/ 0 h 717"/>
                  <a:gd name="T80" fmla="*/ 0 w 1144"/>
                  <a:gd name="T81" fmla="*/ 0 h 717"/>
                  <a:gd name="T82" fmla="*/ 0 w 1144"/>
                  <a:gd name="T83" fmla="*/ 0 h 717"/>
                  <a:gd name="T84" fmla="*/ 0 w 1144"/>
                  <a:gd name="T85" fmla="*/ 0 h 717"/>
                  <a:gd name="T86" fmla="*/ 0 w 1144"/>
                  <a:gd name="T87" fmla="*/ 0 h 717"/>
                  <a:gd name="T88" fmla="*/ 0 w 1144"/>
                  <a:gd name="T89" fmla="*/ 0 h 717"/>
                  <a:gd name="T90" fmla="*/ 0 w 1144"/>
                  <a:gd name="T91" fmla="*/ 0 h 717"/>
                  <a:gd name="T92" fmla="*/ 0 w 1144"/>
                  <a:gd name="T93" fmla="*/ 0 h 717"/>
                  <a:gd name="T94" fmla="*/ 0 w 1144"/>
                  <a:gd name="T95" fmla="*/ 0 h 717"/>
                  <a:gd name="T96" fmla="*/ 0 w 1144"/>
                  <a:gd name="T97" fmla="*/ 0 h 717"/>
                  <a:gd name="T98" fmla="*/ 0 w 1144"/>
                  <a:gd name="T99" fmla="*/ 0 h 717"/>
                  <a:gd name="T100" fmla="*/ 0 w 1144"/>
                  <a:gd name="T101" fmla="*/ 0 h 717"/>
                  <a:gd name="T102" fmla="*/ 0 w 1144"/>
                  <a:gd name="T103" fmla="*/ 0 h 717"/>
                  <a:gd name="T104" fmla="*/ 0 w 1144"/>
                  <a:gd name="T105" fmla="*/ 0 h 717"/>
                  <a:gd name="T106" fmla="*/ 0 w 1144"/>
                  <a:gd name="T107" fmla="*/ 0 h 717"/>
                  <a:gd name="T108" fmla="*/ 0 w 1144"/>
                  <a:gd name="T109" fmla="*/ 0 h 717"/>
                  <a:gd name="T110" fmla="*/ 0 w 1144"/>
                  <a:gd name="T111" fmla="*/ 0 h 717"/>
                  <a:gd name="T112" fmla="*/ 0 w 1144"/>
                  <a:gd name="T113" fmla="*/ 0 h 717"/>
                  <a:gd name="T114" fmla="*/ 0 w 1144"/>
                  <a:gd name="T115" fmla="*/ 0 h 717"/>
                  <a:gd name="T116" fmla="*/ 0 w 1144"/>
                  <a:gd name="T117" fmla="*/ 0 h 717"/>
                  <a:gd name="T118" fmla="*/ 0 w 1144"/>
                  <a:gd name="T119" fmla="*/ 0 h 71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44" h="717">
                    <a:moveTo>
                      <a:pt x="1010" y="24"/>
                    </a:moveTo>
                    <a:lnTo>
                      <a:pt x="910" y="14"/>
                    </a:lnTo>
                    <a:lnTo>
                      <a:pt x="887" y="0"/>
                    </a:lnTo>
                    <a:lnTo>
                      <a:pt x="823" y="6"/>
                    </a:lnTo>
                    <a:lnTo>
                      <a:pt x="744" y="41"/>
                    </a:lnTo>
                    <a:lnTo>
                      <a:pt x="677" y="83"/>
                    </a:lnTo>
                    <a:lnTo>
                      <a:pt x="619" y="127"/>
                    </a:lnTo>
                    <a:lnTo>
                      <a:pt x="568" y="147"/>
                    </a:lnTo>
                    <a:lnTo>
                      <a:pt x="417" y="143"/>
                    </a:lnTo>
                    <a:lnTo>
                      <a:pt x="283" y="154"/>
                    </a:lnTo>
                    <a:lnTo>
                      <a:pt x="167" y="154"/>
                    </a:lnTo>
                    <a:lnTo>
                      <a:pt x="122" y="158"/>
                    </a:lnTo>
                    <a:lnTo>
                      <a:pt x="84" y="134"/>
                    </a:lnTo>
                    <a:lnTo>
                      <a:pt x="101" y="88"/>
                    </a:lnTo>
                    <a:lnTo>
                      <a:pt x="58" y="80"/>
                    </a:lnTo>
                    <a:lnTo>
                      <a:pt x="5" y="108"/>
                    </a:lnTo>
                    <a:lnTo>
                      <a:pt x="0" y="173"/>
                    </a:lnTo>
                    <a:lnTo>
                      <a:pt x="15" y="234"/>
                    </a:lnTo>
                    <a:lnTo>
                      <a:pt x="52" y="277"/>
                    </a:lnTo>
                    <a:lnTo>
                      <a:pt x="105" y="324"/>
                    </a:lnTo>
                    <a:lnTo>
                      <a:pt x="69" y="363"/>
                    </a:lnTo>
                    <a:lnTo>
                      <a:pt x="36" y="446"/>
                    </a:lnTo>
                    <a:lnTo>
                      <a:pt x="43" y="520"/>
                    </a:lnTo>
                    <a:lnTo>
                      <a:pt x="127" y="575"/>
                    </a:lnTo>
                    <a:lnTo>
                      <a:pt x="157" y="665"/>
                    </a:lnTo>
                    <a:lnTo>
                      <a:pt x="165" y="717"/>
                    </a:lnTo>
                    <a:lnTo>
                      <a:pt x="208" y="711"/>
                    </a:lnTo>
                    <a:lnTo>
                      <a:pt x="264" y="695"/>
                    </a:lnTo>
                    <a:lnTo>
                      <a:pt x="343" y="690"/>
                    </a:lnTo>
                    <a:lnTo>
                      <a:pt x="446" y="645"/>
                    </a:lnTo>
                    <a:lnTo>
                      <a:pt x="485" y="643"/>
                    </a:lnTo>
                    <a:lnTo>
                      <a:pt x="520" y="666"/>
                    </a:lnTo>
                    <a:lnTo>
                      <a:pt x="649" y="694"/>
                    </a:lnTo>
                    <a:lnTo>
                      <a:pt x="715" y="671"/>
                    </a:lnTo>
                    <a:lnTo>
                      <a:pt x="758" y="630"/>
                    </a:lnTo>
                    <a:lnTo>
                      <a:pt x="754" y="564"/>
                    </a:lnTo>
                    <a:lnTo>
                      <a:pt x="794" y="557"/>
                    </a:lnTo>
                    <a:lnTo>
                      <a:pt x="820" y="532"/>
                    </a:lnTo>
                    <a:lnTo>
                      <a:pt x="867" y="517"/>
                    </a:lnTo>
                    <a:lnTo>
                      <a:pt x="935" y="485"/>
                    </a:lnTo>
                    <a:lnTo>
                      <a:pt x="998" y="508"/>
                    </a:lnTo>
                    <a:lnTo>
                      <a:pt x="1075" y="486"/>
                    </a:lnTo>
                    <a:lnTo>
                      <a:pt x="1101" y="486"/>
                    </a:lnTo>
                    <a:lnTo>
                      <a:pt x="1096" y="466"/>
                    </a:lnTo>
                    <a:lnTo>
                      <a:pt x="1052" y="426"/>
                    </a:lnTo>
                    <a:lnTo>
                      <a:pt x="1035" y="395"/>
                    </a:lnTo>
                    <a:lnTo>
                      <a:pt x="1018" y="378"/>
                    </a:lnTo>
                    <a:lnTo>
                      <a:pt x="1000" y="374"/>
                    </a:lnTo>
                    <a:lnTo>
                      <a:pt x="988" y="362"/>
                    </a:lnTo>
                    <a:lnTo>
                      <a:pt x="1019" y="328"/>
                    </a:lnTo>
                    <a:lnTo>
                      <a:pt x="1026" y="309"/>
                    </a:lnTo>
                    <a:lnTo>
                      <a:pt x="1053" y="295"/>
                    </a:lnTo>
                    <a:lnTo>
                      <a:pt x="1039" y="205"/>
                    </a:lnTo>
                    <a:lnTo>
                      <a:pt x="1071" y="153"/>
                    </a:lnTo>
                    <a:lnTo>
                      <a:pt x="1131" y="130"/>
                    </a:lnTo>
                    <a:lnTo>
                      <a:pt x="1144" y="92"/>
                    </a:lnTo>
                    <a:lnTo>
                      <a:pt x="1142" y="44"/>
                    </a:lnTo>
                    <a:lnTo>
                      <a:pt x="1086" y="57"/>
                    </a:lnTo>
                    <a:lnTo>
                      <a:pt x="1010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Freeform 39"/>
              <p:cNvSpPr>
                <a:spLocks noEditPoints="1"/>
              </p:cNvSpPr>
              <p:nvPr/>
            </p:nvSpPr>
            <p:spPr bwMode="auto">
              <a:xfrm>
                <a:off x="3759" y="3103"/>
                <a:ext cx="390" cy="362"/>
              </a:xfrm>
              <a:custGeom>
                <a:avLst/>
                <a:gdLst>
                  <a:gd name="T0" fmla="*/ 0 w 1043"/>
                  <a:gd name="T1" fmla="*/ 0 h 928"/>
                  <a:gd name="T2" fmla="*/ 0 w 1043"/>
                  <a:gd name="T3" fmla="*/ 0 h 928"/>
                  <a:gd name="T4" fmla="*/ 0 w 1043"/>
                  <a:gd name="T5" fmla="*/ 0 h 928"/>
                  <a:gd name="T6" fmla="*/ 0 w 1043"/>
                  <a:gd name="T7" fmla="*/ 0 h 928"/>
                  <a:gd name="T8" fmla="*/ 0 w 1043"/>
                  <a:gd name="T9" fmla="*/ 0 h 928"/>
                  <a:gd name="T10" fmla="*/ 0 w 1043"/>
                  <a:gd name="T11" fmla="*/ 0 h 928"/>
                  <a:gd name="T12" fmla="*/ 0 w 1043"/>
                  <a:gd name="T13" fmla="*/ 0 h 928"/>
                  <a:gd name="T14" fmla="*/ 0 w 1043"/>
                  <a:gd name="T15" fmla="*/ 0 h 928"/>
                  <a:gd name="T16" fmla="*/ 0 w 1043"/>
                  <a:gd name="T17" fmla="*/ 0 h 928"/>
                  <a:gd name="T18" fmla="*/ 0 w 1043"/>
                  <a:gd name="T19" fmla="*/ 0 h 928"/>
                  <a:gd name="T20" fmla="*/ 0 w 1043"/>
                  <a:gd name="T21" fmla="*/ 0 h 928"/>
                  <a:gd name="T22" fmla="*/ 0 w 1043"/>
                  <a:gd name="T23" fmla="*/ 0 h 928"/>
                  <a:gd name="T24" fmla="*/ 0 w 1043"/>
                  <a:gd name="T25" fmla="*/ 0 h 928"/>
                  <a:gd name="T26" fmla="*/ 0 w 1043"/>
                  <a:gd name="T27" fmla="*/ 0 h 928"/>
                  <a:gd name="T28" fmla="*/ 0 w 1043"/>
                  <a:gd name="T29" fmla="*/ 0 h 928"/>
                  <a:gd name="T30" fmla="*/ 0 w 1043"/>
                  <a:gd name="T31" fmla="*/ 0 h 928"/>
                  <a:gd name="T32" fmla="*/ 0 w 1043"/>
                  <a:gd name="T33" fmla="*/ 0 h 928"/>
                  <a:gd name="T34" fmla="*/ 0 w 1043"/>
                  <a:gd name="T35" fmla="*/ 0 h 928"/>
                  <a:gd name="T36" fmla="*/ 0 w 1043"/>
                  <a:gd name="T37" fmla="*/ 0 h 928"/>
                  <a:gd name="T38" fmla="*/ 0 w 1043"/>
                  <a:gd name="T39" fmla="*/ 0 h 928"/>
                  <a:gd name="T40" fmla="*/ 0 w 1043"/>
                  <a:gd name="T41" fmla="*/ 0 h 928"/>
                  <a:gd name="T42" fmla="*/ 0 w 1043"/>
                  <a:gd name="T43" fmla="*/ 0 h 928"/>
                  <a:gd name="T44" fmla="*/ 0 w 1043"/>
                  <a:gd name="T45" fmla="*/ 0 h 928"/>
                  <a:gd name="T46" fmla="*/ 0 w 1043"/>
                  <a:gd name="T47" fmla="*/ 0 h 928"/>
                  <a:gd name="T48" fmla="*/ 0 w 1043"/>
                  <a:gd name="T49" fmla="*/ 0 h 928"/>
                  <a:gd name="T50" fmla="*/ 0 w 1043"/>
                  <a:gd name="T51" fmla="*/ 0 h 928"/>
                  <a:gd name="T52" fmla="*/ 0 w 1043"/>
                  <a:gd name="T53" fmla="*/ 0 h 928"/>
                  <a:gd name="T54" fmla="*/ 0 w 1043"/>
                  <a:gd name="T55" fmla="*/ 0 h 928"/>
                  <a:gd name="T56" fmla="*/ 0 w 1043"/>
                  <a:gd name="T57" fmla="*/ 0 h 928"/>
                  <a:gd name="T58" fmla="*/ 0 w 1043"/>
                  <a:gd name="T59" fmla="*/ 0 h 928"/>
                  <a:gd name="T60" fmla="*/ 0 w 1043"/>
                  <a:gd name="T61" fmla="*/ 0 h 928"/>
                  <a:gd name="T62" fmla="*/ 0 w 1043"/>
                  <a:gd name="T63" fmla="*/ 0 h 928"/>
                  <a:gd name="T64" fmla="*/ 0 w 1043"/>
                  <a:gd name="T65" fmla="*/ 0 h 928"/>
                  <a:gd name="T66" fmla="*/ 0 w 1043"/>
                  <a:gd name="T67" fmla="*/ 0 h 928"/>
                  <a:gd name="T68" fmla="*/ 0 w 1043"/>
                  <a:gd name="T69" fmla="*/ 0 h 928"/>
                  <a:gd name="T70" fmla="*/ 0 w 1043"/>
                  <a:gd name="T71" fmla="*/ 0 h 928"/>
                  <a:gd name="T72" fmla="*/ 0 w 1043"/>
                  <a:gd name="T73" fmla="*/ 0 h 928"/>
                  <a:gd name="T74" fmla="*/ 0 w 1043"/>
                  <a:gd name="T75" fmla="*/ 0 h 928"/>
                  <a:gd name="T76" fmla="*/ 0 w 1043"/>
                  <a:gd name="T77" fmla="*/ 0 h 928"/>
                  <a:gd name="T78" fmla="*/ 0 w 1043"/>
                  <a:gd name="T79" fmla="*/ 0 h 928"/>
                  <a:gd name="T80" fmla="*/ 0 w 1043"/>
                  <a:gd name="T81" fmla="*/ 0 h 928"/>
                  <a:gd name="T82" fmla="*/ 0 w 1043"/>
                  <a:gd name="T83" fmla="*/ 0 h 928"/>
                  <a:gd name="T84" fmla="*/ 0 w 1043"/>
                  <a:gd name="T85" fmla="*/ 0 h 928"/>
                  <a:gd name="T86" fmla="*/ 0 w 1043"/>
                  <a:gd name="T87" fmla="*/ 0 h 928"/>
                  <a:gd name="T88" fmla="*/ 0 w 1043"/>
                  <a:gd name="T89" fmla="*/ 0 h 928"/>
                  <a:gd name="T90" fmla="*/ 0 w 1043"/>
                  <a:gd name="T91" fmla="*/ 0 h 928"/>
                  <a:gd name="T92" fmla="*/ 0 w 1043"/>
                  <a:gd name="T93" fmla="*/ 0 h 928"/>
                  <a:gd name="T94" fmla="*/ 0 w 1043"/>
                  <a:gd name="T95" fmla="*/ 0 h 928"/>
                  <a:gd name="T96" fmla="*/ 0 w 1043"/>
                  <a:gd name="T97" fmla="*/ 0 h 928"/>
                  <a:gd name="T98" fmla="*/ 0 w 1043"/>
                  <a:gd name="T99" fmla="*/ 0 h 928"/>
                  <a:gd name="T100" fmla="*/ 0 w 1043"/>
                  <a:gd name="T101" fmla="*/ 0 h 928"/>
                  <a:gd name="T102" fmla="*/ 0 w 1043"/>
                  <a:gd name="T103" fmla="*/ 0 h 928"/>
                  <a:gd name="T104" fmla="*/ 0 w 1043"/>
                  <a:gd name="T105" fmla="*/ 0 h 928"/>
                  <a:gd name="T106" fmla="*/ 0 w 1043"/>
                  <a:gd name="T107" fmla="*/ 0 h 928"/>
                  <a:gd name="T108" fmla="*/ 0 w 1043"/>
                  <a:gd name="T109" fmla="*/ 0 h 928"/>
                  <a:gd name="T110" fmla="*/ 0 w 1043"/>
                  <a:gd name="T111" fmla="*/ 0 h 92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043" h="928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  <a:moveTo>
                      <a:pt x="527" y="755"/>
                    </a:moveTo>
                    <a:lnTo>
                      <a:pt x="527" y="728"/>
                    </a:lnTo>
                    <a:lnTo>
                      <a:pt x="570" y="735"/>
                    </a:lnTo>
                    <a:lnTo>
                      <a:pt x="600" y="748"/>
                    </a:lnTo>
                    <a:lnTo>
                      <a:pt x="561" y="758"/>
                    </a:lnTo>
                    <a:lnTo>
                      <a:pt x="527" y="755"/>
                    </a:lnTo>
                    <a:close/>
                    <a:moveTo>
                      <a:pt x="570" y="841"/>
                    </a:moveTo>
                    <a:lnTo>
                      <a:pt x="572" y="825"/>
                    </a:lnTo>
                    <a:lnTo>
                      <a:pt x="633" y="822"/>
                    </a:lnTo>
                    <a:lnTo>
                      <a:pt x="650" y="838"/>
                    </a:lnTo>
                    <a:lnTo>
                      <a:pt x="570" y="841"/>
                    </a:lnTo>
                    <a:close/>
                    <a:moveTo>
                      <a:pt x="904" y="905"/>
                    </a:moveTo>
                    <a:lnTo>
                      <a:pt x="888" y="902"/>
                    </a:lnTo>
                    <a:lnTo>
                      <a:pt x="888" y="886"/>
                    </a:lnTo>
                    <a:lnTo>
                      <a:pt x="861" y="885"/>
                    </a:lnTo>
                    <a:lnTo>
                      <a:pt x="831" y="858"/>
                    </a:lnTo>
                    <a:lnTo>
                      <a:pt x="808" y="854"/>
                    </a:lnTo>
                    <a:lnTo>
                      <a:pt x="782" y="837"/>
                    </a:lnTo>
                    <a:lnTo>
                      <a:pt x="779" y="821"/>
                    </a:lnTo>
                    <a:lnTo>
                      <a:pt x="756" y="819"/>
                    </a:lnTo>
                    <a:lnTo>
                      <a:pt x="732" y="834"/>
                    </a:lnTo>
                    <a:lnTo>
                      <a:pt x="728" y="819"/>
                    </a:lnTo>
                    <a:lnTo>
                      <a:pt x="713" y="833"/>
                    </a:lnTo>
                    <a:lnTo>
                      <a:pt x="693" y="811"/>
                    </a:lnTo>
                    <a:lnTo>
                      <a:pt x="657" y="807"/>
                    </a:lnTo>
                    <a:lnTo>
                      <a:pt x="646" y="819"/>
                    </a:lnTo>
                    <a:lnTo>
                      <a:pt x="743" y="855"/>
                    </a:lnTo>
                    <a:lnTo>
                      <a:pt x="799" y="862"/>
                    </a:lnTo>
                    <a:lnTo>
                      <a:pt x="904" y="928"/>
                    </a:lnTo>
                    <a:lnTo>
                      <a:pt x="904" y="905"/>
                    </a:lnTo>
                    <a:close/>
                    <a:moveTo>
                      <a:pt x="143" y="362"/>
                    </a:moveTo>
                    <a:lnTo>
                      <a:pt x="133" y="329"/>
                    </a:lnTo>
                    <a:lnTo>
                      <a:pt x="147" y="329"/>
                    </a:lnTo>
                    <a:lnTo>
                      <a:pt x="143" y="356"/>
                    </a:lnTo>
                    <a:lnTo>
                      <a:pt x="146" y="384"/>
                    </a:lnTo>
                    <a:lnTo>
                      <a:pt x="160" y="444"/>
                    </a:lnTo>
                    <a:lnTo>
                      <a:pt x="130" y="392"/>
                    </a:lnTo>
                    <a:lnTo>
                      <a:pt x="143" y="362"/>
                    </a:lnTo>
                    <a:close/>
                    <a:moveTo>
                      <a:pt x="173" y="315"/>
                    </a:moveTo>
                    <a:lnTo>
                      <a:pt x="183" y="345"/>
                    </a:lnTo>
                    <a:lnTo>
                      <a:pt x="208" y="360"/>
                    </a:lnTo>
                    <a:lnTo>
                      <a:pt x="212" y="372"/>
                    </a:lnTo>
                    <a:lnTo>
                      <a:pt x="178" y="360"/>
                    </a:lnTo>
                    <a:lnTo>
                      <a:pt x="159" y="354"/>
                    </a:lnTo>
                    <a:lnTo>
                      <a:pt x="173" y="315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Freeform 40"/>
              <p:cNvSpPr>
                <a:spLocks/>
              </p:cNvSpPr>
              <p:nvPr/>
            </p:nvSpPr>
            <p:spPr bwMode="auto">
              <a:xfrm>
                <a:off x="3759" y="3103"/>
                <a:ext cx="390" cy="319"/>
              </a:xfrm>
              <a:custGeom>
                <a:avLst/>
                <a:gdLst>
                  <a:gd name="T0" fmla="*/ 0 w 1043"/>
                  <a:gd name="T1" fmla="*/ 0 h 819"/>
                  <a:gd name="T2" fmla="*/ 0 w 1043"/>
                  <a:gd name="T3" fmla="*/ 0 h 819"/>
                  <a:gd name="T4" fmla="*/ 0 w 1043"/>
                  <a:gd name="T5" fmla="*/ 0 h 819"/>
                  <a:gd name="T6" fmla="*/ 0 w 1043"/>
                  <a:gd name="T7" fmla="*/ 0 h 819"/>
                  <a:gd name="T8" fmla="*/ 0 w 1043"/>
                  <a:gd name="T9" fmla="*/ 0 h 819"/>
                  <a:gd name="T10" fmla="*/ 0 w 1043"/>
                  <a:gd name="T11" fmla="*/ 0 h 819"/>
                  <a:gd name="T12" fmla="*/ 0 w 1043"/>
                  <a:gd name="T13" fmla="*/ 0 h 819"/>
                  <a:gd name="T14" fmla="*/ 0 w 1043"/>
                  <a:gd name="T15" fmla="*/ 0 h 819"/>
                  <a:gd name="T16" fmla="*/ 0 w 1043"/>
                  <a:gd name="T17" fmla="*/ 0 h 819"/>
                  <a:gd name="T18" fmla="*/ 0 w 1043"/>
                  <a:gd name="T19" fmla="*/ 0 h 819"/>
                  <a:gd name="T20" fmla="*/ 0 w 1043"/>
                  <a:gd name="T21" fmla="*/ 0 h 819"/>
                  <a:gd name="T22" fmla="*/ 0 w 1043"/>
                  <a:gd name="T23" fmla="*/ 0 h 819"/>
                  <a:gd name="T24" fmla="*/ 0 w 1043"/>
                  <a:gd name="T25" fmla="*/ 0 h 819"/>
                  <a:gd name="T26" fmla="*/ 0 w 1043"/>
                  <a:gd name="T27" fmla="*/ 0 h 819"/>
                  <a:gd name="T28" fmla="*/ 0 w 1043"/>
                  <a:gd name="T29" fmla="*/ 0 h 819"/>
                  <a:gd name="T30" fmla="*/ 0 w 1043"/>
                  <a:gd name="T31" fmla="*/ 0 h 819"/>
                  <a:gd name="T32" fmla="*/ 0 w 1043"/>
                  <a:gd name="T33" fmla="*/ 0 h 819"/>
                  <a:gd name="T34" fmla="*/ 0 w 1043"/>
                  <a:gd name="T35" fmla="*/ 0 h 819"/>
                  <a:gd name="T36" fmla="*/ 0 w 1043"/>
                  <a:gd name="T37" fmla="*/ 0 h 819"/>
                  <a:gd name="T38" fmla="*/ 0 w 1043"/>
                  <a:gd name="T39" fmla="*/ 0 h 819"/>
                  <a:gd name="T40" fmla="*/ 0 w 1043"/>
                  <a:gd name="T41" fmla="*/ 0 h 819"/>
                  <a:gd name="T42" fmla="*/ 0 w 1043"/>
                  <a:gd name="T43" fmla="*/ 0 h 819"/>
                  <a:gd name="T44" fmla="*/ 0 w 1043"/>
                  <a:gd name="T45" fmla="*/ 0 h 819"/>
                  <a:gd name="T46" fmla="*/ 0 w 1043"/>
                  <a:gd name="T47" fmla="*/ 0 h 819"/>
                  <a:gd name="T48" fmla="*/ 0 w 1043"/>
                  <a:gd name="T49" fmla="*/ 0 h 819"/>
                  <a:gd name="T50" fmla="*/ 0 w 1043"/>
                  <a:gd name="T51" fmla="*/ 0 h 819"/>
                  <a:gd name="T52" fmla="*/ 0 w 1043"/>
                  <a:gd name="T53" fmla="*/ 0 h 819"/>
                  <a:gd name="T54" fmla="*/ 0 w 1043"/>
                  <a:gd name="T55" fmla="*/ 0 h 819"/>
                  <a:gd name="T56" fmla="*/ 0 w 1043"/>
                  <a:gd name="T57" fmla="*/ 0 h 819"/>
                  <a:gd name="T58" fmla="*/ 0 w 1043"/>
                  <a:gd name="T59" fmla="*/ 0 h 819"/>
                  <a:gd name="T60" fmla="*/ 0 w 1043"/>
                  <a:gd name="T61" fmla="*/ 0 h 819"/>
                  <a:gd name="T62" fmla="*/ 0 w 1043"/>
                  <a:gd name="T63" fmla="*/ 0 h 819"/>
                  <a:gd name="T64" fmla="*/ 0 w 1043"/>
                  <a:gd name="T65" fmla="*/ 0 h 819"/>
                  <a:gd name="T66" fmla="*/ 0 w 1043"/>
                  <a:gd name="T67" fmla="*/ 0 h 819"/>
                  <a:gd name="T68" fmla="*/ 0 w 1043"/>
                  <a:gd name="T69" fmla="*/ 0 h 819"/>
                  <a:gd name="T70" fmla="*/ 0 w 1043"/>
                  <a:gd name="T71" fmla="*/ 0 h 819"/>
                  <a:gd name="T72" fmla="*/ 0 w 1043"/>
                  <a:gd name="T73" fmla="*/ 0 h 819"/>
                  <a:gd name="T74" fmla="*/ 0 w 1043"/>
                  <a:gd name="T75" fmla="*/ 0 h 819"/>
                  <a:gd name="T76" fmla="*/ 0 w 1043"/>
                  <a:gd name="T77" fmla="*/ 0 h 819"/>
                  <a:gd name="T78" fmla="*/ 0 w 1043"/>
                  <a:gd name="T79" fmla="*/ 0 h 819"/>
                  <a:gd name="T80" fmla="*/ 0 w 1043"/>
                  <a:gd name="T81" fmla="*/ 0 h 819"/>
                  <a:gd name="T82" fmla="*/ 0 w 1043"/>
                  <a:gd name="T83" fmla="*/ 0 h 819"/>
                  <a:gd name="T84" fmla="*/ 0 w 1043"/>
                  <a:gd name="T85" fmla="*/ 0 h 819"/>
                  <a:gd name="T86" fmla="*/ 0 w 1043"/>
                  <a:gd name="T87" fmla="*/ 0 h 819"/>
                  <a:gd name="T88" fmla="*/ 0 w 1043"/>
                  <a:gd name="T89" fmla="*/ 0 h 819"/>
                  <a:gd name="T90" fmla="*/ 0 w 1043"/>
                  <a:gd name="T91" fmla="*/ 0 h 819"/>
                  <a:gd name="T92" fmla="*/ 0 w 1043"/>
                  <a:gd name="T93" fmla="*/ 0 h 819"/>
                  <a:gd name="T94" fmla="*/ 0 w 1043"/>
                  <a:gd name="T95" fmla="*/ 0 h 819"/>
                  <a:gd name="T96" fmla="*/ 0 w 1043"/>
                  <a:gd name="T97" fmla="*/ 0 h 819"/>
                  <a:gd name="T98" fmla="*/ 0 w 1043"/>
                  <a:gd name="T99" fmla="*/ 0 h 819"/>
                  <a:gd name="T100" fmla="*/ 0 w 1043"/>
                  <a:gd name="T101" fmla="*/ 0 h 819"/>
                  <a:gd name="T102" fmla="*/ 0 w 1043"/>
                  <a:gd name="T103" fmla="*/ 0 h 819"/>
                  <a:gd name="T104" fmla="*/ 0 w 1043"/>
                  <a:gd name="T105" fmla="*/ 0 h 819"/>
                  <a:gd name="T106" fmla="*/ 0 w 1043"/>
                  <a:gd name="T107" fmla="*/ 0 h 819"/>
                  <a:gd name="T108" fmla="*/ 0 w 1043"/>
                  <a:gd name="T109" fmla="*/ 0 h 819"/>
                  <a:gd name="T110" fmla="*/ 0 w 1043"/>
                  <a:gd name="T111" fmla="*/ 0 h 819"/>
                  <a:gd name="T112" fmla="*/ 0 w 1043"/>
                  <a:gd name="T113" fmla="*/ 0 h 819"/>
                  <a:gd name="T114" fmla="*/ 0 w 1043"/>
                  <a:gd name="T115" fmla="*/ 0 h 819"/>
                  <a:gd name="T116" fmla="*/ 0 w 1043"/>
                  <a:gd name="T117" fmla="*/ 0 h 8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43" h="819">
                    <a:moveTo>
                      <a:pt x="675" y="735"/>
                    </a:moveTo>
                    <a:lnTo>
                      <a:pt x="666" y="700"/>
                    </a:lnTo>
                    <a:lnTo>
                      <a:pt x="633" y="681"/>
                    </a:lnTo>
                    <a:lnTo>
                      <a:pt x="531" y="567"/>
                    </a:lnTo>
                    <a:lnTo>
                      <a:pt x="510" y="563"/>
                    </a:lnTo>
                    <a:lnTo>
                      <a:pt x="481" y="524"/>
                    </a:lnTo>
                    <a:lnTo>
                      <a:pt x="467" y="524"/>
                    </a:lnTo>
                    <a:lnTo>
                      <a:pt x="476" y="495"/>
                    </a:lnTo>
                    <a:lnTo>
                      <a:pt x="463" y="461"/>
                    </a:lnTo>
                    <a:lnTo>
                      <a:pt x="443" y="444"/>
                    </a:lnTo>
                    <a:lnTo>
                      <a:pt x="430" y="406"/>
                    </a:lnTo>
                    <a:lnTo>
                      <a:pt x="415" y="405"/>
                    </a:lnTo>
                    <a:lnTo>
                      <a:pt x="390" y="385"/>
                    </a:lnTo>
                    <a:lnTo>
                      <a:pt x="398" y="360"/>
                    </a:lnTo>
                    <a:lnTo>
                      <a:pt x="398" y="303"/>
                    </a:lnTo>
                    <a:lnTo>
                      <a:pt x="417" y="286"/>
                    </a:lnTo>
                    <a:lnTo>
                      <a:pt x="445" y="291"/>
                    </a:lnTo>
                    <a:lnTo>
                      <a:pt x="501" y="342"/>
                    </a:lnTo>
                    <a:lnTo>
                      <a:pt x="529" y="290"/>
                    </a:lnTo>
                    <a:lnTo>
                      <a:pt x="589" y="295"/>
                    </a:lnTo>
                    <a:lnTo>
                      <a:pt x="607" y="279"/>
                    </a:lnTo>
                    <a:lnTo>
                      <a:pt x="646" y="305"/>
                    </a:lnTo>
                    <a:lnTo>
                      <a:pt x="666" y="298"/>
                    </a:lnTo>
                    <a:lnTo>
                      <a:pt x="680" y="309"/>
                    </a:lnTo>
                    <a:lnTo>
                      <a:pt x="741" y="309"/>
                    </a:lnTo>
                    <a:lnTo>
                      <a:pt x="769" y="326"/>
                    </a:lnTo>
                    <a:lnTo>
                      <a:pt x="795" y="305"/>
                    </a:lnTo>
                    <a:lnTo>
                      <a:pt x="828" y="321"/>
                    </a:lnTo>
                    <a:lnTo>
                      <a:pt x="837" y="309"/>
                    </a:lnTo>
                    <a:lnTo>
                      <a:pt x="874" y="311"/>
                    </a:lnTo>
                    <a:lnTo>
                      <a:pt x="887" y="326"/>
                    </a:lnTo>
                    <a:lnTo>
                      <a:pt x="892" y="315"/>
                    </a:lnTo>
                    <a:lnTo>
                      <a:pt x="917" y="315"/>
                    </a:lnTo>
                    <a:lnTo>
                      <a:pt x="953" y="368"/>
                    </a:lnTo>
                    <a:lnTo>
                      <a:pt x="981" y="366"/>
                    </a:lnTo>
                    <a:lnTo>
                      <a:pt x="1000" y="350"/>
                    </a:lnTo>
                    <a:lnTo>
                      <a:pt x="1003" y="337"/>
                    </a:lnTo>
                    <a:lnTo>
                      <a:pt x="990" y="305"/>
                    </a:lnTo>
                    <a:lnTo>
                      <a:pt x="1000" y="282"/>
                    </a:lnTo>
                    <a:lnTo>
                      <a:pt x="1033" y="283"/>
                    </a:lnTo>
                    <a:lnTo>
                      <a:pt x="1043" y="275"/>
                    </a:lnTo>
                    <a:lnTo>
                      <a:pt x="1034" y="266"/>
                    </a:lnTo>
                    <a:lnTo>
                      <a:pt x="994" y="266"/>
                    </a:lnTo>
                    <a:lnTo>
                      <a:pt x="965" y="252"/>
                    </a:lnTo>
                    <a:lnTo>
                      <a:pt x="961" y="221"/>
                    </a:lnTo>
                    <a:lnTo>
                      <a:pt x="974" y="212"/>
                    </a:lnTo>
                    <a:lnTo>
                      <a:pt x="964" y="205"/>
                    </a:lnTo>
                    <a:lnTo>
                      <a:pt x="951" y="213"/>
                    </a:lnTo>
                    <a:lnTo>
                      <a:pt x="938" y="201"/>
                    </a:lnTo>
                    <a:lnTo>
                      <a:pt x="947" y="188"/>
                    </a:lnTo>
                    <a:lnTo>
                      <a:pt x="938" y="172"/>
                    </a:lnTo>
                    <a:lnTo>
                      <a:pt x="940" y="155"/>
                    </a:lnTo>
                    <a:lnTo>
                      <a:pt x="912" y="136"/>
                    </a:lnTo>
                    <a:lnTo>
                      <a:pt x="874" y="161"/>
                    </a:lnTo>
                    <a:lnTo>
                      <a:pt x="831" y="172"/>
                    </a:lnTo>
                    <a:lnTo>
                      <a:pt x="775" y="178"/>
                    </a:lnTo>
                    <a:lnTo>
                      <a:pt x="728" y="151"/>
                    </a:lnTo>
                    <a:lnTo>
                      <a:pt x="692" y="141"/>
                    </a:lnTo>
                    <a:lnTo>
                      <a:pt x="653" y="98"/>
                    </a:lnTo>
                    <a:lnTo>
                      <a:pt x="607" y="78"/>
                    </a:lnTo>
                    <a:lnTo>
                      <a:pt x="574" y="35"/>
                    </a:lnTo>
                    <a:lnTo>
                      <a:pt x="537" y="20"/>
                    </a:lnTo>
                    <a:lnTo>
                      <a:pt x="533" y="14"/>
                    </a:lnTo>
                    <a:lnTo>
                      <a:pt x="523" y="20"/>
                    </a:lnTo>
                    <a:lnTo>
                      <a:pt x="484" y="0"/>
                    </a:lnTo>
                    <a:lnTo>
                      <a:pt x="471" y="12"/>
                    </a:lnTo>
                    <a:lnTo>
                      <a:pt x="477" y="46"/>
                    </a:lnTo>
                    <a:lnTo>
                      <a:pt x="464" y="43"/>
                    </a:lnTo>
                    <a:lnTo>
                      <a:pt x="443" y="46"/>
                    </a:lnTo>
                    <a:lnTo>
                      <a:pt x="430" y="67"/>
                    </a:lnTo>
                    <a:lnTo>
                      <a:pt x="368" y="86"/>
                    </a:lnTo>
                    <a:lnTo>
                      <a:pt x="359" y="114"/>
                    </a:lnTo>
                    <a:lnTo>
                      <a:pt x="380" y="132"/>
                    </a:lnTo>
                    <a:lnTo>
                      <a:pt x="380" y="165"/>
                    </a:lnTo>
                    <a:lnTo>
                      <a:pt x="367" y="188"/>
                    </a:lnTo>
                    <a:lnTo>
                      <a:pt x="338" y="189"/>
                    </a:lnTo>
                    <a:lnTo>
                      <a:pt x="304" y="217"/>
                    </a:lnTo>
                    <a:lnTo>
                      <a:pt x="315" y="231"/>
                    </a:lnTo>
                    <a:lnTo>
                      <a:pt x="302" y="247"/>
                    </a:lnTo>
                    <a:lnTo>
                      <a:pt x="306" y="282"/>
                    </a:lnTo>
                    <a:lnTo>
                      <a:pt x="278" y="291"/>
                    </a:lnTo>
                    <a:lnTo>
                      <a:pt x="263" y="275"/>
                    </a:lnTo>
                    <a:lnTo>
                      <a:pt x="235" y="266"/>
                    </a:lnTo>
                    <a:lnTo>
                      <a:pt x="233" y="278"/>
                    </a:lnTo>
                    <a:lnTo>
                      <a:pt x="221" y="279"/>
                    </a:lnTo>
                    <a:lnTo>
                      <a:pt x="173" y="223"/>
                    </a:lnTo>
                    <a:lnTo>
                      <a:pt x="147" y="268"/>
                    </a:lnTo>
                    <a:lnTo>
                      <a:pt x="94" y="270"/>
                    </a:lnTo>
                    <a:lnTo>
                      <a:pt x="77" y="255"/>
                    </a:lnTo>
                    <a:lnTo>
                      <a:pt x="69" y="270"/>
                    </a:lnTo>
                    <a:lnTo>
                      <a:pt x="21" y="270"/>
                    </a:lnTo>
                    <a:lnTo>
                      <a:pt x="0" y="252"/>
                    </a:lnTo>
                    <a:lnTo>
                      <a:pt x="8" y="315"/>
                    </a:lnTo>
                    <a:lnTo>
                      <a:pt x="51" y="394"/>
                    </a:lnTo>
                    <a:lnTo>
                      <a:pt x="83" y="402"/>
                    </a:lnTo>
                    <a:lnTo>
                      <a:pt x="122" y="345"/>
                    </a:lnTo>
                    <a:lnTo>
                      <a:pt x="143" y="290"/>
                    </a:lnTo>
                    <a:lnTo>
                      <a:pt x="182" y="303"/>
                    </a:lnTo>
                    <a:lnTo>
                      <a:pt x="209" y="333"/>
                    </a:lnTo>
                    <a:lnTo>
                      <a:pt x="233" y="350"/>
                    </a:lnTo>
                    <a:lnTo>
                      <a:pt x="242" y="380"/>
                    </a:lnTo>
                    <a:lnTo>
                      <a:pt x="242" y="422"/>
                    </a:lnTo>
                    <a:lnTo>
                      <a:pt x="268" y="471"/>
                    </a:lnTo>
                    <a:lnTo>
                      <a:pt x="337" y="520"/>
                    </a:lnTo>
                    <a:lnTo>
                      <a:pt x="302" y="527"/>
                    </a:lnTo>
                    <a:lnTo>
                      <a:pt x="295" y="557"/>
                    </a:lnTo>
                    <a:lnTo>
                      <a:pt x="332" y="601"/>
                    </a:lnTo>
                    <a:lnTo>
                      <a:pt x="364" y="621"/>
                    </a:lnTo>
                    <a:lnTo>
                      <a:pt x="424" y="657"/>
                    </a:lnTo>
                    <a:lnTo>
                      <a:pt x="445" y="705"/>
                    </a:lnTo>
                    <a:lnTo>
                      <a:pt x="546" y="708"/>
                    </a:lnTo>
                    <a:lnTo>
                      <a:pt x="604" y="727"/>
                    </a:lnTo>
                    <a:lnTo>
                      <a:pt x="655" y="760"/>
                    </a:lnTo>
                    <a:lnTo>
                      <a:pt x="698" y="802"/>
                    </a:lnTo>
                    <a:lnTo>
                      <a:pt x="728" y="819"/>
                    </a:lnTo>
                    <a:lnTo>
                      <a:pt x="752" y="805"/>
                    </a:lnTo>
                    <a:lnTo>
                      <a:pt x="675" y="735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Freeform 41"/>
              <p:cNvSpPr>
                <a:spLocks/>
              </p:cNvSpPr>
              <p:nvPr/>
            </p:nvSpPr>
            <p:spPr bwMode="auto">
              <a:xfrm>
                <a:off x="3956" y="3387"/>
                <a:ext cx="28" cy="12"/>
              </a:xfrm>
              <a:custGeom>
                <a:avLst/>
                <a:gdLst>
                  <a:gd name="T0" fmla="*/ 0 w 73"/>
                  <a:gd name="T1" fmla="*/ 0 h 30"/>
                  <a:gd name="T2" fmla="*/ 0 w 73"/>
                  <a:gd name="T3" fmla="*/ 0 h 30"/>
                  <a:gd name="T4" fmla="*/ 0 w 73"/>
                  <a:gd name="T5" fmla="*/ 0 h 30"/>
                  <a:gd name="T6" fmla="*/ 0 w 73"/>
                  <a:gd name="T7" fmla="*/ 0 h 30"/>
                  <a:gd name="T8" fmla="*/ 0 w 73"/>
                  <a:gd name="T9" fmla="*/ 0 h 30"/>
                  <a:gd name="T10" fmla="*/ 0 w 73"/>
                  <a:gd name="T11" fmla="*/ 0 h 30"/>
                  <a:gd name="T12" fmla="*/ 0 w 73"/>
                  <a:gd name="T13" fmla="*/ 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30">
                    <a:moveTo>
                      <a:pt x="0" y="27"/>
                    </a:moveTo>
                    <a:lnTo>
                      <a:pt x="0" y="0"/>
                    </a:lnTo>
                    <a:lnTo>
                      <a:pt x="43" y="7"/>
                    </a:lnTo>
                    <a:lnTo>
                      <a:pt x="73" y="20"/>
                    </a:lnTo>
                    <a:lnTo>
                      <a:pt x="34" y="30"/>
                    </a:lnTo>
                    <a:lnTo>
                      <a:pt x="0" y="27"/>
                    </a:lnTo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Freeform 42"/>
              <p:cNvSpPr>
                <a:spLocks/>
              </p:cNvSpPr>
              <p:nvPr/>
            </p:nvSpPr>
            <p:spPr bwMode="auto">
              <a:xfrm>
                <a:off x="3973" y="3424"/>
                <a:ext cx="30" cy="7"/>
              </a:xfrm>
              <a:custGeom>
                <a:avLst/>
                <a:gdLst>
                  <a:gd name="T0" fmla="*/ 0 w 80"/>
                  <a:gd name="T1" fmla="*/ 0 h 19"/>
                  <a:gd name="T2" fmla="*/ 0 w 80"/>
                  <a:gd name="T3" fmla="*/ 0 h 19"/>
                  <a:gd name="T4" fmla="*/ 0 w 80"/>
                  <a:gd name="T5" fmla="*/ 0 h 19"/>
                  <a:gd name="T6" fmla="*/ 0 w 80"/>
                  <a:gd name="T7" fmla="*/ 0 h 19"/>
                  <a:gd name="T8" fmla="*/ 0 w 80"/>
                  <a:gd name="T9" fmla="*/ 0 h 19"/>
                  <a:gd name="T10" fmla="*/ 0 w 80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0" h="19">
                    <a:moveTo>
                      <a:pt x="0" y="19"/>
                    </a:moveTo>
                    <a:lnTo>
                      <a:pt x="2" y="3"/>
                    </a:lnTo>
                    <a:lnTo>
                      <a:pt x="63" y="0"/>
                    </a:lnTo>
                    <a:lnTo>
                      <a:pt x="80" y="16"/>
                    </a:lnTo>
                    <a:lnTo>
                      <a:pt x="0" y="19"/>
                    </a:lnTo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Freeform 43"/>
              <p:cNvSpPr>
                <a:spLocks/>
              </p:cNvSpPr>
              <p:nvPr/>
            </p:nvSpPr>
            <p:spPr bwMode="auto">
              <a:xfrm>
                <a:off x="4001" y="3417"/>
                <a:ext cx="96" cy="48"/>
              </a:xfrm>
              <a:custGeom>
                <a:avLst/>
                <a:gdLst>
                  <a:gd name="T0" fmla="*/ 0 w 258"/>
                  <a:gd name="T1" fmla="*/ 0 h 121"/>
                  <a:gd name="T2" fmla="*/ 0 w 258"/>
                  <a:gd name="T3" fmla="*/ 0 h 121"/>
                  <a:gd name="T4" fmla="*/ 0 w 258"/>
                  <a:gd name="T5" fmla="*/ 0 h 121"/>
                  <a:gd name="T6" fmla="*/ 0 w 258"/>
                  <a:gd name="T7" fmla="*/ 0 h 121"/>
                  <a:gd name="T8" fmla="*/ 0 w 258"/>
                  <a:gd name="T9" fmla="*/ 0 h 121"/>
                  <a:gd name="T10" fmla="*/ 0 w 258"/>
                  <a:gd name="T11" fmla="*/ 0 h 121"/>
                  <a:gd name="T12" fmla="*/ 0 w 258"/>
                  <a:gd name="T13" fmla="*/ 0 h 121"/>
                  <a:gd name="T14" fmla="*/ 0 w 258"/>
                  <a:gd name="T15" fmla="*/ 0 h 121"/>
                  <a:gd name="T16" fmla="*/ 0 w 258"/>
                  <a:gd name="T17" fmla="*/ 0 h 121"/>
                  <a:gd name="T18" fmla="*/ 0 w 258"/>
                  <a:gd name="T19" fmla="*/ 0 h 121"/>
                  <a:gd name="T20" fmla="*/ 0 w 258"/>
                  <a:gd name="T21" fmla="*/ 0 h 121"/>
                  <a:gd name="T22" fmla="*/ 0 w 258"/>
                  <a:gd name="T23" fmla="*/ 0 h 121"/>
                  <a:gd name="T24" fmla="*/ 0 w 258"/>
                  <a:gd name="T25" fmla="*/ 0 h 121"/>
                  <a:gd name="T26" fmla="*/ 0 w 258"/>
                  <a:gd name="T27" fmla="*/ 0 h 121"/>
                  <a:gd name="T28" fmla="*/ 0 w 258"/>
                  <a:gd name="T29" fmla="*/ 0 h 121"/>
                  <a:gd name="T30" fmla="*/ 0 w 258"/>
                  <a:gd name="T31" fmla="*/ 0 h 121"/>
                  <a:gd name="T32" fmla="*/ 0 w 258"/>
                  <a:gd name="T33" fmla="*/ 0 h 121"/>
                  <a:gd name="T34" fmla="*/ 0 w 258"/>
                  <a:gd name="T35" fmla="*/ 0 h 121"/>
                  <a:gd name="T36" fmla="*/ 0 w 258"/>
                  <a:gd name="T37" fmla="*/ 0 h 121"/>
                  <a:gd name="T38" fmla="*/ 0 w 258"/>
                  <a:gd name="T39" fmla="*/ 0 h 1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58" h="121">
                    <a:moveTo>
                      <a:pt x="258" y="98"/>
                    </a:moveTo>
                    <a:lnTo>
                      <a:pt x="242" y="95"/>
                    </a:lnTo>
                    <a:lnTo>
                      <a:pt x="242" y="79"/>
                    </a:lnTo>
                    <a:lnTo>
                      <a:pt x="215" y="78"/>
                    </a:lnTo>
                    <a:lnTo>
                      <a:pt x="185" y="51"/>
                    </a:lnTo>
                    <a:lnTo>
                      <a:pt x="162" y="47"/>
                    </a:lnTo>
                    <a:lnTo>
                      <a:pt x="136" y="30"/>
                    </a:lnTo>
                    <a:lnTo>
                      <a:pt x="133" y="14"/>
                    </a:lnTo>
                    <a:lnTo>
                      <a:pt x="110" y="12"/>
                    </a:lnTo>
                    <a:lnTo>
                      <a:pt x="86" y="27"/>
                    </a:lnTo>
                    <a:lnTo>
                      <a:pt x="82" y="12"/>
                    </a:lnTo>
                    <a:lnTo>
                      <a:pt x="67" y="26"/>
                    </a:lnTo>
                    <a:lnTo>
                      <a:pt x="47" y="4"/>
                    </a:lnTo>
                    <a:lnTo>
                      <a:pt x="11" y="0"/>
                    </a:lnTo>
                    <a:lnTo>
                      <a:pt x="0" y="12"/>
                    </a:lnTo>
                    <a:lnTo>
                      <a:pt x="97" y="48"/>
                    </a:lnTo>
                    <a:lnTo>
                      <a:pt x="153" y="55"/>
                    </a:lnTo>
                    <a:lnTo>
                      <a:pt x="258" y="121"/>
                    </a:lnTo>
                    <a:lnTo>
                      <a:pt x="258" y="98"/>
                    </a:lnTo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Freeform 44"/>
              <p:cNvSpPr>
                <a:spLocks/>
              </p:cNvSpPr>
              <p:nvPr/>
            </p:nvSpPr>
            <p:spPr bwMode="auto">
              <a:xfrm>
                <a:off x="3808" y="3231"/>
                <a:ext cx="11" cy="45"/>
              </a:xfrm>
              <a:custGeom>
                <a:avLst/>
                <a:gdLst>
                  <a:gd name="T0" fmla="*/ 0 w 30"/>
                  <a:gd name="T1" fmla="*/ 0 h 115"/>
                  <a:gd name="T2" fmla="*/ 0 w 30"/>
                  <a:gd name="T3" fmla="*/ 0 h 115"/>
                  <a:gd name="T4" fmla="*/ 0 w 30"/>
                  <a:gd name="T5" fmla="*/ 0 h 115"/>
                  <a:gd name="T6" fmla="*/ 0 w 30"/>
                  <a:gd name="T7" fmla="*/ 0 h 115"/>
                  <a:gd name="T8" fmla="*/ 0 w 30"/>
                  <a:gd name="T9" fmla="*/ 0 h 115"/>
                  <a:gd name="T10" fmla="*/ 0 w 30"/>
                  <a:gd name="T11" fmla="*/ 0 h 115"/>
                  <a:gd name="T12" fmla="*/ 0 w 30"/>
                  <a:gd name="T13" fmla="*/ 0 h 115"/>
                  <a:gd name="T14" fmla="*/ 0 w 30"/>
                  <a:gd name="T15" fmla="*/ 0 h 115"/>
                  <a:gd name="T16" fmla="*/ 0 w 30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115">
                    <a:moveTo>
                      <a:pt x="13" y="33"/>
                    </a:moveTo>
                    <a:lnTo>
                      <a:pt x="3" y="0"/>
                    </a:lnTo>
                    <a:lnTo>
                      <a:pt x="17" y="0"/>
                    </a:lnTo>
                    <a:lnTo>
                      <a:pt x="13" y="27"/>
                    </a:lnTo>
                    <a:lnTo>
                      <a:pt x="16" y="55"/>
                    </a:lnTo>
                    <a:lnTo>
                      <a:pt x="30" y="115"/>
                    </a:lnTo>
                    <a:lnTo>
                      <a:pt x="0" y="63"/>
                    </a:lnTo>
                    <a:lnTo>
                      <a:pt x="13" y="33"/>
                    </a:lnTo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Freeform 45"/>
              <p:cNvSpPr>
                <a:spLocks/>
              </p:cNvSpPr>
              <p:nvPr/>
            </p:nvSpPr>
            <p:spPr bwMode="auto">
              <a:xfrm>
                <a:off x="3819" y="3225"/>
                <a:ext cx="19" cy="23"/>
              </a:xfrm>
              <a:custGeom>
                <a:avLst/>
                <a:gdLst>
                  <a:gd name="T0" fmla="*/ 0 w 53"/>
                  <a:gd name="T1" fmla="*/ 0 h 57"/>
                  <a:gd name="T2" fmla="*/ 0 w 53"/>
                  <a:gd name="T3" fmla="*/ 0 h 57"/>
                  <a:gd name="T4" fmla="*/ 0 w 53"/>
                  <a:gd name="T5" fmla="*/ 0 h 57"/>
                  <a:gd name="T6" fmla="*/ 0 w 53"/>
                  <a:gd name="T7" fmla="*/ 0 h 57"/>
                  <a:gd name="T8" fmla="*/ 0 w 53"/>
                  <a:gd name="T9" fmla="*/ 0 h 57"/>
                  <a:gd name="T10" fmla="*/ 0 w 53"/>
                  <a:gd name="T11" fmla="*/ 0 h 57"/>
                  <a:gd name="T12" fmla="*/ 0 w 53"/>
                  <a:gd name="T13" fmla="*/ 0 h 57"/>
                  <a:gd name="T14" fmla="*/ 0 w 53"/>
                  <a:gd name="T15" fmla="*/ 0 h 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3" h="57">
                    <a:moveTo>
                      <a:pt x="14" y="0"/>
                    </a:moveTo>
                    <a:lnTo>
                      <a:pt x="24" y="30"/>
                    </a:lnTo>
                    <a:lnTo>
                      <a:pt x="49" y="45"/>
                    </a:lnTo>
                    <a:lnTo>
                      <a:pt x="53" y="57"/>
                    </a:lnTo>
                    <a:lnTo>
                      <a:pt x="19" y="45"/>
                    </a:lnTo>
                    <a:lnTo>
                      <a:pt x="0" y="3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Freeform 46"/>
              <p:cNvSpPr>
                <a:spLocks/>
              </p:cNvSpPr>
              <p:nvPr/>
            </p:nvSpPr>
            <p:spPr bwMode="auto">
              <a:xfrm>
                <a:off x="2374" y="917"/>
                <a:ext cx="401" cy="333"/>
              </a:xfrm>
              <a:custGeom>
                <a:avLst/>
                <a:gdLst>
                  <a:gd name="T0" fmla="*/ 0 w 1073"/>
                  <a:gd name="T1" fmla="*/ 0 h 852"/>
                  <a:gd name="T2" fmla="*/ 0 w 1073"/>
                  <a:gd name="T3" fmla="*/ 0 h 852"/>
                  <a:gd name="T4" fmla="*/ 0 w 1073"/>
                  <a:gd name="T5" fmla="*/ 0 h 852"/>
                  <a:gd name="T6" fmla="*/ 0 w 1073"/>
                  <a:gd name="T7" fmla="*/ 0 h 852"/>
                  <a:gd name="T8" fmla="*/ 0 w 1073"/>
                  <a:gd name="T9" fmla="*/ 0 h 852"/>
                  <a:gd name="T10" fmla="*/ 0 w 1073"/>
                  <a:gd name="T11" fmla="*/ 0 h 852"/>
                  <a:gd name="T12" fmla="*/ 0 w 1073"/>
                  <a:gd name="T13" fmla="*/ 0 h 852"/>
                  <a:gd name="T14" fmla="*/ 0 w 1073"/>
                  <a:gd name="T15" fmla="*/ 0 h 852"/>
                  <a:gd name="T16" fmla="*/ 0 w 1073"/>
                  <a:gd name="T17" fmla="*/ 0 h 852"/>
                  <a:gd name="T18" fmla="*/ 0 w 1073"/>
                  <a:gd name="T19" fmla="*/ 0 h 852"/>
                  <a:gd name="T20" fmla="*/ 0 w 1073"/>
                  <a:gd name="T21" fmla="*/ 0 h 852"/>
                  <a:gd name="T22" fmla="*/ 0 w 1073"/>
                  <a:gd name="T23" fmla="*/ 0 h 852"/>
                  <a:gd name="T24" fmla="*/ 0 w 1073"/>
                  <a:gd name="T25" fmla="*/ 0 h 852"/>
                  <a:gd name="T26" fmla="*/ 0 w 1073"/>
                  <a:gd name="T27" fmla="*/ 0 h 852"/>
                  <a:gd name="T28" fmla="*/ 0 w 1073"/>
                  <a:gd name="T29" fmla="*/ 0 h 852"/>
                  <a:gd name="T30" fmla="*/ 0 w 1073"/>
                  <a:gd name="T31" fmla="*/ 0 h 852"/>
                  <a:gd name="T32" fmla="*/ 0 w 1073"/>
                  <a:gd name="T33" fmla="*/ 0 h 852"/>
                  <a:gd name="T34" fmla="*/ 0 w 1073"/>
                  <a:gd name="T35" fmla="*/ 0 h 852"/>
                  <a:gd name="T36" fmla="*/ 0 w 1073"/>
                  <a:gd name="T37" fmla="*/ 0 h 852"/>
                  <a:gd name="T38" fmla="*/ 0 w 1073"/>
                  <a:gd name="T39" fmla="*/ 0 h 852"/>
                  <a:gd name="T40" fmla="*/ 0 w 1073"/>
                  <a:gd name="T41" fmla="*/ 0 h 852"/>
                  <a:gd name="T42" fmla="*/ 0 w 1073"/>
                  <a:gd name="T43" fmla="*/ 0 h 852"/>
                  <a:gd name="T44" fmla="*/ 0 w 1073"/>
                  <a:gd name="T45" fmla="*/ 0 h 852"/>
                  <a:gd name="T46" fmla="*/ 0 w 1073"/>
                  <a:gd name="T47" fmla="*/ 0 h 852"/>
                  <a:gd name="T48" fmla="*/ 0 w 1073"/>
                  <a:gd name="T49" fmla="*/ 0 h 852"/>
                  <a:gd name="T50" fmla="*/ 0 w 1073"/>
                  <a:gd name="T51" fmla="*/ 0 h 852"/>
                  <a:gd name="T52" fmla="*/ 0 w 1073"/>
                  <a:gd name="T53" fmla="*/ 0 h 852"/>
                  <a:gd name="T54" fmla="*/ 0 w 1073"/>
                  <a:gd name="T55" fmla="*/ 0 h 852"/>
                  <a:gd name="T56" fmla="*/ 0 w 1073"/>
                  <a:gd name="T57" fmla="*/ 0 h 852"/>
                  <a:gd name="T58" fmla="*/ 0 w 1073"/>
                  <a:gd name="T59" fmla="*/ 0 h 852"/>
                  <a:gd name="T60" fmla="*/ 0 w 1073"/>
                  <a:gd name="T61" fmla="*/ 0 h 852"/>
                  <a:gd name="T62" fmla="*/ 0 w 1073"/>
                  <a:gd name="T63" fmla="*/ 0 h 852"/>
                  <a:gd name="T64" fmla="*/ 0 w 1073"/>
                  <a:gd name="T65" fmla="*/ 0 h 852"/>
                  <a:gd name="T66" fmla="*/ 0 w 1073"/>
                  <a:gd name="T67" fmla="*/ 0 h 852"/>
                  <a:gd name="T68" fmla="*/ 0 w 1073"/>
                  <a:gd name="T69" fmla="*/ 0 h 852"/>
                  <a:gd name="T70" fmla="*/ 0 w 1073"/>
                  <a:gd name="T71" fmla="*/ 0 h 852"/>
                  <a:gd name="T72" fmla="*/ 0 w 1073"/>
                  <a:gd name="T73" fmla="*/ 0 h 852"/>
                  <a:gd name="T74" fmla="*/ 0 w 1073"/>
                  <a:gd name="T75" fmla="*/ 0 h 852"/>
                  <a:gd name="T76" fmla="*/ 0 w 1073"/>
                  <a:gd name="T77" fmla="*/ 0 h 852"/>
                  <a:gd name="T78" fmla="*/ 0 w 1073"/>
                  <a:gd name="T79" fmla="*/ 0 h 852"/>
                  <a:gd name="T80" fmla="*/ 0 w 1073"/>
                  <a:gd name="T81" fmla="*/ 0 h 852"/>
                  <a:gd name="T82" fmla="*/ 0 w 1073"/>
                  <a:gd name="T83" fmla="*/ 0 h 852"/>
                  <a:gd name="T84" fmla="*/ 0 w 1073"/>
                  <a:gd name="T85" fmla="*/ 0 h 852"/>
                  <a:gd name="T86" fmla="*/ 0 w 1073"/>
                  <a:gd name="T87" fmla="*/ 0 h 852"/>
                  <a:gd name="T88" fmla="*/ 0 w 1073"/>
                  <a:gd name="T89" fmla="*/ 0 h 852"/>
                  <a:gd name="T90" fmla="*/ 0 w 1073"/>
                  <a:gd name="T91" fmla="*/ 0 h 852"/>
                  <a:gd name="T92" fmla="*/ 0 w 1073"/>
                  <a:gd name="T93" fmla="*/ 0 h 852"/>
                  <a:gd name="T94" fmla="*/ 0 w 1073"/>
                  <a:gd name="T95" fmla="*/ 0 h 852"/>
                  <a:gd name="T96" fmla="*/ 0 w 1073"/>
                  <a:gd name="T97" fmla="*/ 0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Freeform 47"/>
              <p:cNvSpPr>
                <a:spLocks/>
              </p:cNvSpPr>
              <p:nvPr/>
            </p:nvSpPr>
            <p:spPr bwMode="auto">
              <a:xfrm>
                <a:off x="2374" y="917"/>
                <a:ext cx="401" cy="333"/>
              </a:xfrm>
              <a:custGeom>
                <a:avLst/>
                <a:gdLst>
                  <a:gd name="T0" fmla="*/ 0 w 1073"/>
                  <a:gd name="T1" fmla="*/ 0 h 852"/>
                  <a:gd name="T2" fmla="*/ 0 w 1073"/>
                  <a:gd name="T3" fmla="*/ 0 h 852"/>
                  <a:gd name="T4" fmla="*/ 0 w 1073"/>
                  <a:gd name="T5" fmla="*/ 0 h 852"/>
                  <a:gd name="T6" fmla="*/ 0 w 1073"/>
                  <a:gd name="T7" fmla="*/ 0 h 852"/>
                  <a:gd name="T8" fmla="*/ 0 w 1073"/>
                  <a:gd name="T9" fmla="*/ 0 h 852"/>
                  <a:gd name="T10" fmla="*/ 0 w 1073"/>
                  <a:gd name="T11" fmla="*/ 0 h 852"/>
                  <a:gd name="T12" fmla="*/ 0 w 1073"/>
                  <a:gd name="T13" fmla="*/ 0 h 852"/>
                  <a:gd name="T14" fmla="*/ 0 w 1073"/>
                  <a:gd name="T15" fmla="*/ 0 h 852"/>
                  <a:gd name="T16" fmla="*/ 0 w 1073"/>
                  <a:gd name="T17" fmla="*/ 0 h 852"/>
                  <a:gd name="T18" fmla="*/ 0 w 1073"/>
                  <a:gd name="T19" fmla="*/ 0 h 852"/>
                  <a:gd name="T20" fmla="*/ 0 w 1073"/>
                  <a:gd name="T21" fmla="*/ 0 h 852"/>
                  <a:gd name="T22" fmla="*/ 0 w 1073"/>
                  <a:gd name="T23" fmla="*/ 0 h 852"/>
                  <a:gd name="T24" fmla="*/ 0 w 1073"/>
                  <a:gd name="T25" fmla="*/ 0 h 852"/>
                  <a:gd name="T26" fmla="*/ 0 w 1073"/>
                  <a:gd name="T27" fmla="*/ 0 h 852"/>
                  <a:gd name="T28" fmla="*/ 0 w 1073"/>
                  <a:gd name="T29" fmla="*/ 0 h 852"/>
                  <a:gd name="T30" fmla="*/ 0 w 1073"/>
                  <a:gd name="T31" fmla="*/ 0 h 852"/>
                  <a:gd name="T32" fmla="*/ 0 w 1073"/>
                  <a:gd name="T33" fmla="*/ 0 h 852"/>
                  <a:gd name="T34" fmla="*/ 0 w 1073"/>
                  <a:gd name="T35" fmla="*/ 0 h 852"/>
                  <a:gd name="T36" fmla="*/ 0 w 1073"/>
                  <a:gd name="T37" fmla="*/ 0 h 852"/>
                  <a:gd name="T38" fmla="*/ 0 w 1073"/>
                  <a:gd name="T39" fmla="*/ 0 h 852"/>
                  <a:gd name="T40" fmla="*/ 0 w 1073"/>
                  <a:gd name="T41" fmla="*/ 0 h 852"/>
                  <a:gd name="T42" fmla="*/ 0 w 1073"/>
                  <a:gd name="T43" fmla="*/ 0 h 852"/>
                  <a:gd name="T44" fmla="*/ 0 w 1073"/>
                  <a:gd name="T45" fmla="*/ 0 h 852"/>
                  <a:gd name="T46" fmla="*/ 0 w 1073"/>
                  <a:gd name="T47" fmla="*/ 0 h 852"/>
                  <a:gd name="T48" fmla="*/ 0 w 1073"/>
                  <a:gd name="T49" fmla="*/ 0 h 852"/>
                  <a:gd name="T50" fmla="*/ 0 w 1073"/>
                  <a:gd name="T51" fmla="*/ 0 h 852"/>
                  <a:gd name="T52" fmla="*/ 0 w 1073"/>
                  <a:gd name="T53" fmla="*/ 0 h 852"/>
                  <a:gd name="T54" fmla="*/ 0 w 1073"/>
                  <a:gd name="T55" fmla="*/ 0 h 852"/>
                  <a:gd name="T56" fmla="*/ 0 w 1073"/>
                  <a:gd name="T57" fmla="*/ 0 h 852"/>
                  <a:gd name="T58" fmla="*/ 0 w 1073"/>
                  <a:gd name="T59" fmla="*/ 0 h 852"/>
                  <a:gd name="T60" fmla="*/ 0 w 1073"/>
                  <a:gd name="T61" fmla="*/ 0 h 852"/>
                  <a:gd name="T62" fmla="*/ 0 w 1073"/>
                  <a:gd name="T63" fmla="*/ 0 h 852"/>
                  <a:gd name="T64" fmla="*/ 0 w 1073"/>
                  <a:gd name="T65" fmla="*/ 0 h 852"/>
                  <a:gd name="T66" fmla="*/ 0 w 1073"/>
                  <a:gd name="T67" fmla="*/ 0 h 852"/>
                  <a:gd name="T68" fmla="*/ 0 w 1073"/>
                  <a:gd name="T69" fmla="*/ 0 h 852"/>
                  <a:gd name="T70" fmla="*/ 0 w 1073"/>
                  <a:gd name="T71" fmla="*/ 0 h 852"/>
                  <a:gd name="T72" fmla="*/ 0 w 1073"/>
                  <a:gd name="T73" fmla="*/ 0 h 852"/>
                  <a:gd name="T74" fmla="*/ 0 w 1073"/>
                  <a:gd name="T75" fmla="*/ 0 h 852"/>
                  <a:gd name="T76" fmla="*/ 0 w 1073"/>
                  <a:gd name="T77" fmla="*/ 0 h 852"/>
                  <a:gd name="T78" fmla="*/ 0 w 1073"/>
                  <a:gd name="T79" fmla="*/ 0 h 852"/>
                  <a:gd name="T80" fmla="*/ 0 w 1073"/>
                  <a:gd name="T81" fmla="*/ 0 h 852"/>
                  <a:gd name="T82" fmla="*/ 0 w 1073"/>
                  <a:gd name="T83" fmla="*/ 0 h 852"/>
                  <a:gd name="T84" fmla="*/ 0 w 1073"/>
                  <a:gd name="T85" fmla="*/ 0 h 852"/>
                  <a:gd name="T86" fmla="*/ 0 w 1073"/>
                  <a:gd name="T87" fmla="*/ 0 h 852"/>
                  <a:gd name="T88" fmla="*/ 0 w 1073"/>
                  <a:gd name="T89" fmla="*/ 0 h 852"/>
                  <a:gd name="T90" fmla="*/ 0 w 1073"/>
                  <a:gd name="T91" fmla="*/ 0 h 852"/>
                  <a:gd name="T92" fmla="*/ 0 w 1073"/>
                  <a:gd name="T93" fmla="*/ 0 h 852"/>
                  <a:gd name="T94" fmla="*/ 0 w 1073"/>
                  <a:gd name="T95" fmla="*/ 0 h 852"/>
                  <a:gd name="T96" fmla="*/ 0 w 1073"/>
                  <a:gd name="T97" fmla="*/ 0 h 8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73" h="852">
                    <a:moveTo>
                      <a:pt x="216" y="736"/>
                    </a:moveTo>
                    <a:lnTo>
                      <a:pt x="168" y="636"/>
                    </a:lnTo>
                    <a:lnTo>
                      <a:pt x="143" y="604"/>
                    </a:lnTo>
                    <a:lnTo>
                      <a:pt x="116" y="598"/>
                    </a:lnTo>
                    <a:lnTo>
                      <a:pt x="90" y="570"/>
                    </a:lnTo>
                    <a:lnTo>
                      <a:pt x="0" y="531"/>
                    </a:lnTo>
                    <a:lnTo>
                      <a:pt x="33" y="475"/>
                    </a:lnTo>
                    <a:lnTo>
                      <a:pt x="44" y="506"/>
                    </a:lnTo>
                    <a:lnTo>
                      <a:pt x="133" y="504"/>
                    </a:lnTo>
                    <a:lnTo>
                      <a:pt x="156" y="475"/>
                    </a:lnTo>
                    <a:lnTo>
                      <a:pt x="117" y="463"/>
                    </a:lnTo>
                    <a:lnTo>
                      <a:pt x="146" y="457"/>
                    </a:lnTo>
                    <a:lnTo>
                      <a:pt x="189" y="428"/>
                    </a:lnTo>
                    <a:lnTo>
                      <a:pt x="147" y="429"/>
                    </a:lnTo>
                    <a:lnTo>
                      <a:pt x="168" y="346"/>
                    </a:lnTo>
                    <a:lnTo>
                      <a:pt x="113" y="307"/>
                    </a:lnTo>
                    <a:lnTo>
                      <a:pt x="33" y="279"/>
                    </a:lnTo>
                    <a:lnTo>
                      <a:pt x="53" y="244"/>
                    </a:lnTo>
                    <a:lnTo>
                      <a:pt x="103" y="270"/>
                    </a:lnTo>
                    <a:lnTo>
                      <a:pt x="169" y="278"/>
                    </a:lnTo>
                    <a:lnTo>
                      <a:pt x="242" y="334"/>
                    </a:lnTo>
                    <a:lnTo>
                      <a:pt x="282" y="307"/>
                    </a:lnTo>
                    <a:lnTo>
                      <a:pt x="249" y="311"/>
                    </a:lnTo>
                    <a:lnTo>
                      <a:pt x="208" y="271"/>
                    </a:lnTo>
                    <a:lnTo>
                      <a:pt x="238" y="258"/>
                    </a:lnTo>
                    <a:lnTo>
                      <a:pt x="308" y="254"/>
                    </a:lnTo>
                    <a:lnTo>
                      <a:pt x="242" y="163"/>
                    </a:lnTo>
                    <a:lnTo>
                      <a:pt x="155" y="151"/>
                    </a:lnTo>
                    <a:lnTo>
                      <a:pt x="125" y="121"/>
                    </a:lnTo>
                    <a:lnTo>
                      <a:pt x="82" y="96"/>
                    </a:lnTo>
                    <a:lnTo>
                      <a:pt x="113" y="70"/>
                    </a:lnTo>
                    <a:lnTo>
                      <a:pt x="143" y="124"/>
                    </a:lnTo>
                    <a:lnTo>
                      <a:pt x="173" y="53"/>
                    </a:lnTo>
                    <a:lnTo>
                      <a:pt x="189" y="93"/>
                    </a:lnTo>
                    <a:lnTo>
                      <a:pt x="189" y="120"/>
                    </a:lnTo>
                    <a:lnTo>
                      <a:pt x="221" y="133"/>
                    </a:lnTo>
                    <a:lnTo>
                      <a:pt x="202" y="65"/>
                    </a:lnTo>
                    <a:lnTo>
                      <a:pt x="228" y="23"/>
                    </a:lnTo>
                    <a:lnTo>
                      <a:pt x="241" y="51"/>
                    </a:lnTo>
                    <a:lnTo>
                      <a:pt x="249" y="23"/>
                    </a:lnTo>
                    <a:lnTo>
                      <a:pt x="261" y="16"/>
                    </a:lnTo>
                    <a:lnTo>
                      <a:pt x="295" y="55"/>
                    </a:lnTo>
                    <a:lnTo>
                      <a:pt x="281" y="89"/>
                    </a:lnTo>
                    <a:lnTo>
                      <a:pt x="302" y="89"/>
                    </a:lnTo>
                    <a:lnTo>
                      <a:pt x="298" y="133"/>
                    </a:lnTo>
                    <a:lnTo>
                      <a:pt x="337" y="128"/>
                    </a:lnTo>
                    <a:lnTo>
                      <a:pt x="341" y="102"/>
                    </a:lnTo>
                    <a:lnTo>
                      <a:pt x="338" y="47"/>
                    </a:lnTo>
                    <a:lnTo>
                      <a:pt x="381" y="66"/>
                    </a:lnTo>
                    <a:lnTo>
                      <a:pt x="334" y="6"/>
                    </a:lnTo>
                    <a:lnTo>
                      <a:pt x="368" y="0"/>
                    </a:lnTo>
                    <a:lnTo>
                      <a:pt x="411" y="86"/>
                    </a:lnTo>
                    <a:lnTo>
                      <a:pt x="415" y="192"/>
                    </a:lnTo>
                    <a:lnTo>
                      <a:pt x="380" y="219"/>
                    </a:lnTo>
                    <a:lnTo>
                      <a:pt x="354" y="188"/>
                    </a:lnTo>
                    <a:lnTo>
                      <a:pt x="349" y="240"/>
                    </a:lnTo>
                    <a:lnTo>
                      <a:pt x="375" y="254"/>
                    </a:lnTo>
                    <a:lnTo>
                      <a:pt x="332" y="333"/>
                    </a:lnTo>
                    <a:lnTo>
                      <a:pt x="435" y="266"/>
                    </a:lnTo>
                    <a:lnTo>
                      <a:pt x="441" y="325"/>
                    </a:lnTo>
                    <a:lnTo>
                      <a:pt x="503" y="262"/>
                    </a:lnTo>
                    <a:lnTo>
                      <a:pt x="524" y="211"/>
                    </a:lnTo>
                    <a:lnTo>
                      <a:pt x="544" y="207"/>
                    </a:lnTo>
                    <a:lnTo>
                      <a:pt x="550" y="294"/>
                    </a:lnTo>
                    <a:lnTo>
                      <a:pt x="584" y="299"/>
                    </a:lnTo>
                    <a:lnTo>
                      <a:pt x="597" y="262"/>
                    </a:lnTo>
                    <a:lnTo>
                      <a:pt x="683" y="267"/>
                    </a:lnTo>
                    <a:lnTo>
                      <a:pt x="669" y="393"/>
                    </a:lnTo>
                    <a:lnTo>
                      <a:pt x="752" y="333"/>
                    </a:lnTo>
                    <a:lnTo>
                      <a:pt x="754" y="360"/>
                    </a:lnTo>
                    <a:lnTo>
                      <a:pt x="900" y="350"/>
                    </a:lnTo>
                    <a:lnTo>
                      <a:pt x="915" y="311"/>
                    </a:lnTo>
                    <a:lnTo>
                      <a:pt x="957" y="330"/>
                    </a:lnTo>
                    <a:lnTo>
                      <a:pt x="966" y="424"/>
                    </a:lnTo>
                    <a:lnTo>
                      <a:pt x="1039" y="412"/>
                    </a:lnTo>
                    <a:lnTo>
                      <a:pt x="1073" y="425"/>
                    </a:lnTo>
                    <a:lnTo>
                      <a:pt x="990" y="455"/>
                    </a:lnTo>
                    <a:lnTo>
                      <a:pt x="1024" y="480"/>
                    </a:lnTo>
                    <a:lnTo>
                      <a:pt x="990" y="535"/>
                    </a:lnTo>
                    <a:lnTo>
                      <a:pt x="1024" y="565"/>
                    </a:lnTo>
                    <a:lnTo>
                      <a:pt x="1030" y="613"/>
                    </a:lnTo>
                    <a:lnTo>
                      <a:pt x="1047" y="593"/>
                    </a:lnTo>
                    <a:lnTo>
                      <a:pt x="1046" y="656"/>
                    </a:lnTo>
                    <a:lnTo>
                      <a:pt x="1016" y="709"/>
                    </a:lnTo>
                    <a:lnTo>
                      <a:pt x="1026" y="732"/>
                    </a:lnTo>
                    <a:lnTo>
                      <a:pt x="957" y="774"/>
                    </a:lnTo>
                    <a:lnTo>
                      <a:pt x="864" y="791"/>
                    </a:lnTo>
                    <a:lnTo>
                      <a:pt x="895" y="811"/>
                    </a:lnTo>
                    <a:lnTo>
                      <a:pt x="844" y="838"/>
                    </a:lnTo>
                    <a:lnTo>
                      <a:pt x="756" y="813"/>
                    </a:lnTo>
                    <a:lnTo>
                      <a:pt x="723" y="818"/>
                    </a:lnTo>
                    <a:lnTo>
                      <a:pt x="589" y="846"/>
                    </a:lnTo>
                    <a:lnTo>
                      <a:pt x="567" y="830"/>
                    </a:lnTo>
                    <a:lnTo>
                      <a:pt x="477" y="830"/>
                    </a:lnTo>
                    <a:lnTo>
                      <a:pt x="397" y="852"/>
                    </a:lnTo>
                    <a:lnTo>
                      <a:pt x="304" y="821"/>
                    </a:lnTo>
                    <a:lnTo>
                      <a:pt x="236" y="747"/>
                    </a:lnTo>
                    <a:lnTo>
                      <a:pt x="216" y="73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4045" y="960"/>
                <a:ext cx="515" cy="930"/>
              </a:xfrm>
              <a:custGeom>
                <a:avLst/>
                <a:gdLst>
                  <a:gd name="T0" fmla="*/ 0 w 1377"/>
                  <a:gd name="T1" fmla="*/ 0 h 2382"/>
                  <a:gd name="T2" fmla="*/ 0 w 1377"/>
                  <a:gd name="T3" fmla="*/ 0 h 2382"/>
                  <a:gd name="T4" fmla="*/ 0 w 1377"/>
                  <a:gd name="T5" fmla="*/ 0 h 2382"/>
                  <a:gd name="T6" fmla="*/ 0 w 1377"/>
                  <a:gd name="T7" fmla="*/ 0 h 2382"/>
                  <a:gd name="T8" fmla="*/ 0 w 1377"/>
                  <a:gd name="T9" fmla="*/ 0 h 2382"/>
                  <a:gd name="T10" fmla="*/ 0 w 1377"/>
                  <a:gd name="T11" fmla="*/ 0 h 2382"/>
                  <a:gd name="T12" fmla="*/ 0 w 1377"/>
                  <a:gd name="T13" fmla="*/ 0 h 2382"/>
                  <a:gd name="T14" fmla="*/ 0 w 1377"/>
                  <a:gd name="T15" fmla="*/ 0 h 2382"/>
                  <a:gd name="T16" fmla="*/ 0 w 1377"/>
                  <a:gd name="T17" fmla="*/ 0 h 2382"/>
                  <a:gd name="T18" fmla="*/ 0 w 1377"/>
                  <a:gd name="T19" fmla="*/ 0 h 2382"/>
                  <a:gd name="T20" fmla="*/ 0 w 1377"/>
                  <a:gd name="T21" fmla="*/ 0 h 2382"/>
                  <a:gd name="T22" fmla="*/ 0 w 1377"/>
                  <a:gd name="T23" fmla="*/ 0 h 2382"/>
                  <a:gd name="T24" fmla="*/ 0 w 1377"/>
                  <a:gd name="T25" fmla="*/ 0 h 2382"/>
                  <a:gd name="T26" fmla="*/ 0 w 1377"/>
                  <a:gd name="T27" fmla="*/ 0 h 2382"/>
                  <a:gd name="T28" fmla="*/ 0 w 1377"/>
                  <a:gd name="T29" fmla="*/ 0 h 2382"/>
                  <a:gd name="T30" fmla="*/ 0 w 1377"/>
                  <a:gd name="T31" fmla="*/ 0 h 2382"/>
                  <a:gd name="T32" fmla="*/ 0 w 1377"/>
                  <a:gd name="T33" fmla="*/ 0 h 2382"/>
                  <a:gd name="T34" fmla="*/ 0 w 1377"/>
                  <a:gd name="T35" fmla="*/ 0 h 2382"/>
                  <a:gd name="T36" fmla="*/ 0 w 1377"/>
                  <a:gd name="T37" fmla="*/ 0 h 2382"/>
                  <a:gd name="T38" fmla="*/ 0 w 1377"/>
                  <a:gd name="T39" fmla="*/ 0 h 2382"/>
                  <a:gd name="T40" fmla="*/ 0 w 1377"/>
                  <a:gd name="T41" fmla="*/ 0 h 2382"/>
                  <a:gd name="T42" fmla="*/ 0 w 1377"/>
                  <a:gd name="T43" fmla="*/ 0 h 2382"/>
                  <a:gd name="T44" fmla="*/ 0 w 1377"/>
                  <a:gd name="T45" fmla="*/ 0 h 2382"/>
                  <a:gd name="T46" fmla="*/ 0 w 1377"/>
                  <a:gd name="T47" fmla="*/ 0 h 2382"/>
                  <a:gd name="T48" fmla="*/ 0 w 1377"/>
                  <a:gd name="T49" fmla="*/ 0 h 2382"/>
                  <a:gd name="T50" fmla="*/ 0 w 1377"/>
                  <a:gd name="T51" fmla="*/ 0 h 2382"/>
                  <a:gd name="T52" fmla="*/ 0 w 1377"/>
                  <a:gd name="T53" fmla="*/ 0 h 2382"/>
                  <a:gd name="T54" fmla="*/ 0 w 1377"/>
                  <a:gd name="T55" fmla="*/ 0 h 2382"/>
                  <a:gd name="T56" fmla="*/ 0 w 1377"/>
                  <a:gd name="T57" fmla="*/ 0 h 2382"/>
                  <a:gd name="T58" fmla="*/ 0 w 1377"/>
                  <a:gd name="T59" fmla="*/ 0 h 2382"/>
                  <a:gd name="T60" fmla="*/ 0 w 1377"/>
                  <a:gd name="T61" fmla="*/ 0 h 2382"/>
                  <a:gd name="T62" fmla="*/ 0 w 1377"/>
                  <a:gd name="T63" fmla="*/ 0 h 2382"/>
                  <a:gd name="T64" fmla="*/ 0 w 1377"/>
                  <a:gd name="T65" fmla="*/ 0 h 2382"/>
                  <a:gd name="T66" fmla="*/ 0 w 1377"/>
                  <a:gd name="T67" fmla="*/ 0 h 2382"/>
                  <a:gd name="T68" fmla="*/ 0 w 1377"/>
                  <a:gd name="T69" fmla="*/ 0 h 2382"/>
                  <a:gd name="T70" fmla="*/ 0 w 1377"/>
                  <a:gd name="T71" fmla="*/ 0 h 2382"/>
                  <a:gd name="T72" fmla="*/ 0 w 1377"/>
                  <a:gd name="T73" fmla="*/ 0 h 2382"/>
                  <a:gd name="T74" fmla="*/ 0 w 1377"/>
                  <a:gd name="T75" fmla="*/ 0 h 2382"/>
                  <a:gd name="T76" fmla="*/ 0 w 1377"/>
                  <a:gd name="T77" fmla="*/ 0 h 2382"/>
                  <a:gd name="T78" fmla="*/ 0 w 1377"/>
                  <a:gd name="T79" fmla="*/ 0 h 2382"/>
                  <a:gd name="T80" fmla="*/ 0 w 1377"/>
                  <a:gd name="T81" fmla="*/ 0 h 2382"/>
                  <a:gd name="T82" fmla="*/ 0 w 1377"/>
                  <a:gd name="T83" fmla="*/ 0 h 2382"/>
                  <a:gd name="T84" fmla="*/ 0 w 1377"/>
                  <a:gd name="T85" fmla="*/ 0 h 2382"/>
                  <a:gd name="T86" fmla="*/ 0 w 1377"/>
                  <a:gd name="T87" fmla="*/ 0 h 2382"/>
                  <a:gd name="T88" fmla="*/ 0 w 1377"/>
                  <a:gd name="T89" fmla="*/ 0 h 2382"/>
                  <a:gd name="T90" fmla="*/ 0 w 1377"/>
                  <a:gd name="T91" fmla="*/ 0 h 23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  <a:moveTo>
                      <a:pt x="447" y="2357"/>
                    </a:moveTo>
                    <a:lnTo>
                      <a:pt x="455" y="2349"/>
                    </a:lnTo>
                    <a:lnTo>
                      <a:pt x="460" y="2327"/>
                    </a:lnTo>
                    <a:lnTo>
                      <a:pt x="451" y="2306"/>
                    </a:lnTo>
                    <a:lnTo>
                      <a:pt x="421" y="2322"/>
                    </a:lnTo>
                    <a:lnTo>
                      <a:pt x="424" y="2337"/>
                    </a:lnTo>
                    <a:lnTo>
                      <a:pt x="411" y="2357"/>
                    </a:lnTo>
                    <a:lnTo>
                      <a:pt x="447" y="23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Freeform 49"/>
              <p:cNvSpPr>
                <a:spLocks/>
              </p:cNvSpPr>
              <p:nvPr/>
            </p:nvSpPr>
            <p:spPr bwMode="auto">
              <a:xfrm>
                <a:off x="4045" y="960"/>
                <a:ext cx="515" cy="930"/>
              </a:xfrm>
              <a:custGeom>
                <a:avLst/>
                <a:gdLst>
                  <a:gd name="T0" fmla="*/ 0 w 1377"/>
                  <a:gd name="T1" fmla="*/ 0 h 2382"/>
                  <a:gd name="T2" fmla="*/ 0 w 1377"/>
                  <a:gd name="T3" fmla="*/ 0 h 2382"/>
                  <a:gd name="T4" fmla="*/ 0 w 1377"/>
                  <a:gd name="T5" fmla="*/ 0 h 2382"/>
                  <a:gd name="T6" fmla="*/ 0 w 1377"/>
                  <a:gd name="T7" fmla="*/ 0 h 2382"/>
                  <a:gd name="T8" fmla="*/ 0 w 1377"/>
                  <a:gd name="T9" fmla="*/ 0 h 2382"/>
                  <a:gd name="T10" fmla="*/ 0 w 1377"/>
                  <a:gd name="T11" fmla="*/ 0 h 2382"/>
                  <a:gd name="T12" fmla="*/ 0 w 1377"/>
                  <a:gd name="T13" fmla="*/ 0 h 2382"/>
                  <a:gd name="T14" fmla="*/ 0 w 1377"/>
                  <a:gd name="T15" fmla="*/ 0 h 2382"/>
                  <a:gd name="T16" fmla="*/ 0 w 1377"/>
                  <a:gd name="T17" fmla="*/ 0 h 2382"/>
                  <a:gd name="T18" fmla="*/ 0 w 1377"/>
                  <a:gd name="T19" fmla="*/ 0 h 2382"/>
                  <a:gd name="T20" fmla="*/ 0 w 1377"/>
                  <a:gd name="T21" fmla="*/ 0 h 2382"/>
                  <a:gd name="T22" fmla="*/ 0 w 1377"/>
                  <a:gd name="T23" fmla="*/ 0 h 2382"/>
                  <a:gd name="T24" fmla="*/ 0 w 1377"/>
                  <a:gd name="T25" fmla="*/ 0 h 2382"/>
                  <a:gd name="T26" fmla="*/ 0 w 1377"/>
                  <a:gd name="T27" fmla="*/ 0 h 2382"/>
                  <a:gd name="T28" fmla="*/ 0 w 1377"/>
                  <a:gd name="T29" fmla="*/ 0 h 2382"/>
                  <a:gd name="T30" fmla="*/ 0 w 1377"/>
                  <a:gd name="T31" fmla="*/ 0 h 2382"/>
                  <a:gd name="T32" fmla="*/ 0 w 1377"/>
                  <a:gd name="T33" fmla="*/ 0 h 2382"/>
                  <a:gd name="T34" fmla="*/ 0 w 1377"/>
                  <a:gd name="T35" fmla="*/ 0 h 2382"/>
                  <a:gd name="T36" fmla="*/ 0 w 1377"/>
                  <a:gd name="T37" fmla="*/ 0 h 2382"/>
                  <a:gd name="T38" fmla="*/ 0 w 1377"/>
                  <a:gd name="T39" fmla="*/ 0 h 2382"/>
                  <a:gd name="T40" fmla="*/ 0 w 1377"/>
                  <a:gd name="T41" fmla="*/ 0 h 2382"/>
                  <a:gd name="T42" fmla="*/ 0 w 1377"/>
                  <a:gd name="T43" fmla="*/ 0 h 2382"/>
                  <a:gd name="T44" fmla="*/ 0 w 1377"/>
                  <a:gd name="T45" fmla="*/ 0 h 2382"/>
                  <a:gd name="T46" fmla="*/ 0 w 1377"/>
                  <a:gd name="T47" fmla="*/ 0 h 2382"/>
                  <a:gd name="T48" fmla="*/ 0 w 1377"/>
                  <a:gd name="T49" fmla="*/ 0 h 2382"/>
                  <a:gd name="T50" fmla="*/ 0 w 1377"/>
                  <a:gd name="T51" fmla="*/ 0 h 2382"/>
                  <a:gd name="T52" fmla="*/ 0 w 1377"/>
                  <a:gd name="T53" fmla="*/ 0 h 2382"/>
                  <a:gd name="T54" fmla="*/ 0 w 1377"/>
                  <a:gd name="T55" fmla="*/ 0 h 2382"/>
                  <a:gd name="T56" fmla="*/ 0 w 1377"/>
                  <a:gd name="T57" fmla="*/ 0 h 2382"/>
                  <a:gd name="T58" fmla="*/ 0 w 1377"/>
                  <a:gd name="T59" fmla="*/ 0 h 2382"/>
                  <a:gd name="T60" fmla="*/ 0 w 1377"/>
                  <a:gd name="T61" fmla="*/ 0 h 2382"/>
                  <a:gd name="T62" fmla="*/ 0 w 1377"/>
                  <a:gd name="T63" fmla="*/ 0 h 2382"/>
                  <a:gd name="T64" fmla="*/ 0 w 1377"/>
                  <a:gd name="T65" fmla="*/ 0 h 2382"/>
                  <a:gd name="T66" fmla="*/ 0 w 1377"/>
                  <a:gd name="T67" fmla="*/ 0 h 2382"/>
                  <a:gd name="T68" fmla="*/ 0 w 1377"/>
                  <a:gd name="T69" fmla="*/ 0 h 2382"/>
                  <a:gd name="T70" fmla="*/ 0 w 1377"/>
                  <a:gd name="T71" fmla="*/ 0 h 2382"/>
                  <a:gd name="T72" fmla="*/ 0 w 1377"/>
                  <a:gd name="T73" fmla="*/ 0 h 2382"/>
                  <a:gd name="T74" fmla="*/ 0 w 1377"/>
                  <a:gd name="T75" fmla="*/ 0 h 2382"/>
                  <a:gd name="T76" fmla="*/ 0 w 1377"/>
                  <a:gd name="T77" fmla="*/ 0 h 2382"/>
                  <a:gd name="T78" fmla="*/ 0 w 1377"/>
                  <a:gd name="T79" fmla="*/ 0 h 2382"/>
                  <a:gd name="T80" fmla="*/ 0 w 1377"/>
                  <a:gd name="T81" fmla="*/ 0 h 2382"/>
                  <a:gd name="T82" fmla="*/ 0 w 1377"/>
                  <a:gd name="T83" fmla="*/ 0 h 2382"/>
                  <a:gd name="T84" fmla="*/ 0 w 1377"/>
                  <a:gd name="T85" fmla="*/ 0 h 23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377" h="2382">
                    <a:moveTo>
                      <a:pt x="1125" y="2075"/>
                    </a:moveTo>
                    <a:lnTo>
                      <a:pt x="1269" y="1854"/>
                    </a:lnTo>
                    <a:lnTo>
                      <a:pt x="1362" y="1653"/>
                    </a:lnTo>
                    <a:lnTo>
                      <a:pt x="1377" y="1574"/>
                    </a:lnTo>
                    <a:lnTo>
                      <a:pt x="1349" y="1514"/>
                    </a:lnTo>
                    <a:lnTo>
                      <a:pt x="1319" y="1486"/>
                    </a:lnTo>
                    <a:lnTo>
                      <a:pt x="1304" y="1456"/>
                    </a:lnTo>
                    <a:lnTo>
                      <a:pt x="1209" y="1409"/>
                    </a:lnTo>
                    <a:lnTo>
                      <a:pt x="1186" y="1378"/>
                    </a:lnTo>
                    <a:lnTo>
                      <a:pt x="1203" y="1281"/>
                    </a:lnTo>
                    <a:lnTo>
                      <a:pt x="1192" y="1247"/>
                    </a:lnTo>
                    <a:lnTo>
                      <a:pt x="1130" y="1200"/>
                    </a:lnTo>
                    <a:lnTo>
                      <a:pt x="1126" y="1165"/>
                    </a:lnTo>
                    <a:lnTo>
                      <a:pt x="1103" y="1138"/>
                    </a:lnTo>
                    <a:lnTo>
                      <a:pt x="1069" y="1138"/>
                    </a:lnTo>
                    <a:lnTo>
                      <a:pt x="1064" y="1082"/>
                    </a:lnTo>
                    <a:lnTo>
                      <a:pt x="1043" y="1035"/>
                    </a:lnTo>
                    <a:lnTo>
                      <a:pt x="1044" y="1006"/>
                    </a:lnTo>
                    <a:lnTo>
                      <a:pt x="1039" y="967"/>
                    </a:lnTo>
                    <a:lnTo>
                      <a:pt x="1060" y="939"/>
                    </a:lnTo>
                    <a:lnTo>
                      <a:pt x="1036" y="888"/>
                    </a:lnTo>
                    <a:lnTo>
                      <a:pt x="1001" y="836"/>
                    </a:lnTo>
                    <a:lnTo>
                      <a:pt x="904" y="715"/>
                    </a:lnTo>
                    <a:lnTo>
                      <a:pt x="892" y="681"/>
                    </a:lnTo>
                    <a:lnTo>
                      <a:pt x="900" y="657"/>
                    </a:lnTo>
                    <a:lnTo>
                      <a:pt x="930" y="518"/>
                    </a:lnTo>
                    <a:lnTo>
                      <a:pt x="844" y="416"/>
                    </a:lnTo>
                    <a:lnTo>
                      <a:pt x="789" y="409"/>
                    </a:lnTo>
                    <a:lnTo>
                      <a:pt x="745" y="365"/>
                    </a:lnTo>
                    <a:lnTo>
                      <a:pt x="758" y="204"/>
                    </a:lnTo>
                    <a:lnTo>
                      <a:pt x="733" y="181"/>
                    </a:lnTo>
                    <a:lnTo>
                      <a:pt x="758" y="121"/>
                    </a:lnTo>
                    <a:lnTo>
                      <a:pt x="728" y="62"/>
                    </a:lnTo>
                    <a:lnTo>
                      <a:pt x="693" y="43"/>
                    </a:lnTo>
                    <a:lnTo>
                      <a:pt x="645" y="30"/>
                    </a:lnTo>
                    <a:lnTo>
                      <a:pt x="612" y="0"/>
                    </a:lnTo>
                    <a:lnTo>
                      <a:pt x="577" y="11"/>
                    </a:lnTo>
                    <a:lnTo>
                      <a:pt x="524" y="49"/>
                    </a:lnTo>
                    <a:lnTo>
                      <a:pt x="455" y="94"/>
                    </a:lnTo>
                    <a:lnTo>
                      <a:pt x="443" y="143"/>
                    </a:lnTo>
                    <a:lnTo>
                      <a:pt x="464" y="278"/>
                    </a:lnTo>
                    <a:lnTo>
                      <a:pt x="400" y="352"/>
                    </a:lnTo>
                    <a:lnTo>
                      <a:pt x="348" y="352"/>
                    </a:lnTo>
                    <a:lnTo>
                      <a:pt x="314" y="326"/>
                    </a:lnTo>
                    <a:lnTo>
                      <a:pt x="288" y="361"/>
                    </a:lnTo>
                    <a:lnTo>
                      <a:pt x="248" y="381"/>
                    </a:lnTo>
                    <a:lnTo>
                      <a:pt x="166" y="360"/>
                    </a:lnTo>
                    <a:lnTo>
                      <a:pt x="156" y="332"/>
                    </a:lnTo>
                    <a:lnTo>
                      <a:pt x="97" y="271"/>
                    </a:lnTo>
                    <a:lnTo>
                      <a:pt x="0" y="317"/>
                    </a:lnTo>
                    <a:lnTo>
                      <a:pt x="139" y="428"/>
                    </a:lnTo>
                    <a:lnTo>
                      <a:pt x="200" y="437"/>
                    </a:lnTo>
                    <a:lnTo>
                      <a:pt x="235" y="459"/>
                    </a:lnTo>
                    <a:lnTo>
                      <a:pt x="304" y="541"/>
                    </a:lnTo>
                    <a:lnTo>
                      <a:pt x="334" y="685"/>
                    </a:lnTo>
                    <a:lnTo>
                      <a:pt x="327" y="720"/>
                    </a:lnTo>
                    <a:lnTo>
                      <a:pt x="385" y="814"/>
                    </a:lnTo>
                    <a:lnTo>
                      <a:pt x="390" y="853"/>
                    </a:lnTo>
                    <a:lnTo>
                      <a:pt x="374" y="908"/>
                    </a:lnTo>
                    <a:lnTo>
                      <a:pt x="424" y="994"/>
                    </a:lnTo>
                    <a:lnTo>
                      <a:pt x="441" y="1006"/>
                    </a:lnTo>
                    <a:lnTo>
                      <a:pt x="458" y="1018"/>
                    </a:lnTo>
                    <a:lnTo>
                      <a:pt x="480" y="1011"/>
                    </a:lnTo>
                    <a:lnTo>
                      <a:pt x="486" y="1015"/>
                    </a:lnTo>
                    <a:lnTo>
                      <a:pt x="497" y="1039"/>
                    </a:lnTo>
                    <a:lnTo>
                      <a:pt x="529" y="1054"/>
                    </a:lnTo>
                    <a:lnTo>
                      <a:pt x="569" y="1090"/>
                    </a:lnTo>
                    <a:lnTo>
                      <a:pt x="584" y="1110"/>
                    </a:lnTo>
                    <a:lnTo>
                      <a:pt x="589" y="1164"/>
                    </a:lnTo>
                    <a:lnTo>
                      <a:pt x="615" y="1193"/>
                    </a:lnTo>
                    <a:lnTo>
                      <a:pt x="599" y="1193"/>
                    </a:lnTo>
                    <a:lnTo>
                      <a:pt x="593" y="1208"/>
                    </a:lnTo>
                    <a:lnTo>
                      <a:pt x="603" y="1227"/>
                    </a:lnTo>
                    <a:lnTo>
                      <a:pt x="580" y="1216"/>
                    </a:lnTo>
                    <a:lnTo>
                      <a:pt x="560" y="1223"/>
                    </a:lnTo>
                    <a:lnTo>
                      <a:pt x="530" y="1242"/>
                    </a:lnTo>
                    <a:lnTo>
                      <a:pt x="521" y="1306"/>
                    </a:lnTo>
                    <a:lnTo>
                      <a:pt x="501" y="1334"/>
                    </a:lnTo>
                    <a:lnTo>
                      <a:pt x="365" y="1567"/>
                    </a:lnTo>
                    <a:lnTo>
                      <a:pt x="276" y="1640"/>
                    </a:lnTo>
                    <a:lnTo>
                      <a:pt x="256" y="1634"/>
                    </a:lnTo>
                    <a:lnTo>
                      <a:pt x="246" y="1664"/>
                    </a:lnTo>
                    <a:lnTo>
                      <a:pt x="259" y="1685"/>
                    </a:lnTo>
                    <a:lnTo>
                      <a:pt x="222" y="1691"/>
                    </a:lnTo>
                    <a:lnTo>
                      <a:pt x="221" y="1719"/>
                    </a:lnTo>
                    <a:lnTo>
                      <a:pt x="195" y="1740"/>
                    </a:lnTo>
                    <a:lnTo>
                      <a:pt x="186" y="1776"/>
                    </a:lnTo>
                    <a:lnTo>
                      <a:pt x="222" y="1865"/>
                    </a:lnTo>
                    <a:lnTo>
                      <a:pt x="221" y="1916"/>
                    </a:lnTo>
                    <a:lnTo>
                      <a:pt x="251" y="1951"/>
                    </a:lnTo>
                    <a:lnTo>
                      <a:pt x="265" y="2001"/>
                    </a:lnTo>
                    <a:lnTo>
                      <a:pt x="276" y="2016"/>
                    </a:lnTo>
                    <a:lnTo>
                      <a:pt x="268" y="2024"/>
                    </a:lnTo>
                    <a:lnTo>
                      <a:pt x="269" y="2075"/>
                    </a:lnTo>
                    <a:lnTo>
                      <a:pt x="272" y="2105"/>
                    </a:lnTo>
                    <a:lnTo>
                      <a:pt x="261" y="2189"/>
                    </a:lnTo>
                    <a:lnTo>
                      <a:pt x="282" y="2204"/>
                    </a:lnTo>
                    <a:lnTo>
                      <a:pt x="269" y="2216"/>
                    </a:lnTo>
                    <a:lnTo>
                      <a:pt x="370" y="2263"/>
                    </a:lnTo>
                    <a:lnTo>
                      <a:pt x="413" y="2268"/>
                    </a:lnTo>
                    <a:lnTo>
                      <a:pt x="415" y="2292"/>
                    </a:lnTo>
                    <a:lnTo>
                      <a:pt x="467" y="2280"/>
                    </a:lnTo>
                    <a:lnTo>
                      <a:pt x="471" y="2290"/>
                    </a:lnTo>
                    <a:lnTo>
                      <a:pt x="473" y="2315"/>
                    </a:lnTo>
                    <a:lnTo>
                      <a:pt x="497" y="2343"/>
                    </a:lnTo>
                    <a:lnTo>
                      <a:pt x="497" y="2358"/>
                    </a:lnTo>
                    <a:lnTo>
                      <a:pt x="516" y="2365"/>
                    </a:lnTo>
                    <a:lnTo>
                      <a:pt x="509" y="2377"/>
                    </a:lnTo>
                    <a:lnTo>
                      <a:pt x="521" y="2382"/>
                    </a:lnTo>
                    <a:lnTo>
                      <a:pt x="541" y="2337"/>
                    </a:lnTo>
                    <a:lnTo>
                      <a:pt x="550" y="2362"/>
                    </a:lnTo>
                    <a:lnTo>
                      <a:pt x="563" y="2365"/>
                    </a:lnTo>
                    <a:lnTo>
                      <a:pt x="646" y="2319"/>
                    </a:lnTo>
                    <a:lnTo>
                      <a:pt x="657" y="2327"/>
                    </a:lnTo>
                    <a:lnTo>
                      <a:pt x="715" y="2284"/>
                    </a:lnTo>
                    <a:lnTo>
                      <a:pt x="732" y="2288"/>
                    </a:lnTo>
                    <a:lnTo>
                      <a:pt x="785" y="2257"/>
                    </a:lnTo>
                    <a:lnTo>
                      <a:pt x="796" y="2225"/>
                    </a:lnTo>
                    <a:lnTo>
                      <a:pt x="811" y="2245"/>
                    </a:lnTo>
                    <a:lnTo>
                      <a:pt x="849" y="2224"/>
                    </a:lnTo>
                    <a:lnTo>
                      <a:pt x="839" y="2204"/>
                    </a:lnTo>
                    <a:lnTo>
                      <a:pt x="878" y="2211"/>
                    </a:lnTo>
                    <a:lnTo>
                      <a:pt x="891" y="2197"/>
                    </a:lnTo>
                    <a:lnTo>
                      <a:pt x="931" y="2187"/>
                    </a:lnTo>
                    <a:lnTo>
                      <a:pt x="974" y="2160"/>
                    </a:lnTo>
                    <a:lnTo>
                      <a:pt x="997" y="2168"/>
                    </a:lnTo>
                    <a:lnTo>
                      <a:pt x="1047" y="2156"/>
                    </a:lnTo>
                    <a:lnTo>
                      <a:pt x="1056" y="2146"/>
                    </a:lnTo>
                    <a:lnTo>
                      <a:pt x="1125" y="20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Freeform 50"/>
              <p:cNvSpPr>
                <a:spLocks/>
              </p:cNvSpPr>
              <p:nvPr/>
            </p:nvSpPr>
            <p:spPr bwMode="auto">
              <a:xfrm>
                <a:off x="4200" y="1860"/>
                <a:ext cx="18" cy="20"/>
              </a:xfrm>
              <a:custGeom>
                <a:avLst/>
                <a:gdLst>
                  <a:gd name="T0" fmla="*/ 0 w 49"/>
                  <a:gd name="T1" fmla="*/ 0 h 51"/>
                  <a:gd name="T2" fmla="*/ 0 w 49"/>
                  <a:gd name="T3" fmla="*/ 0 h 51"/>
                  <a:gd name="T4" fmla="*/ 0 w 49"/>
                  <a:gd name="T5" fmla="*/ 0 h 51"/>
                  <a:gd name="T6" fmla="*/ 0 w 49"/>
                  <a:gd name="T7" fmla="*/ 0 h 51"/>
                  <a:gd name="T8" fmla="*/ 0 w 49"/>
                  <a:gd name="T9" fmla="*/ 0 h 51"/>
                  <a:gd name="T10" fmla="*/ 0 w 49"/>
                  <a:gd name="T11" fmla="*/ 0 h 51"/>
                  <a:gd name="T12" fmla="*/ 0 w 49"/>
                  <a:gd name="T13" fmla="*/ 0 h 51"/>
                  <a:gd name="T14" fmla="*/ 0 w 49"/>
                  <a:gd name="T15" fmla="*/ 0 h 51"/>
                  <a:gd name="T16" fmla="*/ 0 w 49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9" h="51">
                    <a:moveTo>
                      <a:pt x="36" y="51"/>
                    </a:moveTo>
                    <a:lnTo>
                      <a:pt x="44" y="43"/>
                    </a:lnTo>
                    <a:lnTo>
                      <a:pt x="49" y="21"/>
                    </a:lnTo>
                    <a:lnTo>
                      <a:pt x="40" y="0"/>
                    </a:lnTo>
                    <a:lnTo>
                      <a:pt x="10" y="16"/>
                    </a:lnTo>
                    <a:lnTo>
                      <a:pt x="13" y="31"/>
                    </a:lnTo>
                    <a:lnTo>
                      <a:pt x="0" y="51"/>
                    </a:lnTo>
                    <a:lnTo>
                      <a:pt x="36" y="5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Freeform 51"/>
              <p:cNvSpPr>
                <a:spLocks/>
              </p:cNvSpPr>
              <p:nvPr/>
            </p:nvSpPr>
            <p:spPr bwMode="auto">
              <a:xfrm>
                <a:off x="2412" y="2142"/>
                <a:ext cx="291" cy="299"/>
              </a:xfrm>
              <a:custGeom>
                <a:avLst/>
                <a:gdLst>
                  <a:gd name="T0" fmla="*/ 0 w 775"/>
                  <a:gd name="T1" fmla="*/ 0 h 765"/>
                  <a:gd name="T2" fmla="*/ 0 w 775"/>
                  <a:gd name="T3" fmla="*/ 0 h 765"/>
                  <a:gd name="T4" fmla="*/ 0 w 775"/>
                  <a:gd name="T5" fmla="*/ 0 h 765"/>
                  <a:gd name="T6" fmla="*/ 0 w 775"/>
                  <a:gd name="T7" fmla="*/ 0 h 765"/>
                  <a:gd name="T8" fmla="*/ 0 w 775"/>
                  <a:gd name="T9" fmla="*/ 0 h 765"/>
                  <a:gd name="T10" fmla="*/ 0 w 775"/>
                  <a:gd name="T11" fmla="*/ 0 h 765"/>
                  <a:gd name="T12" fmla="*/ 0 w 775"/>
                  <a:gd name="T13" fmla="*/ 0 h 765"/>
                  <a:gd name="T14" fmla="*/ 0 w 775"/>
                  <a:gd name="T15" fmla="*/ 0 h 765"/>
                  <a:gd name="T16" fmla="*/ 0 w 775"/>
                  <a:gd name="T17" fmla="*/ 0 h 765"/>
                  <a:gd name="T18" fmla="*/ 0 w 775"/>
                  <a:gd name="T19" fmla="*/ 0 h 765"/>
                  <a:gd name="T20" fmla="*/ 0 w 775"/>
                  <a:gd name="T21" fmla="*/ 0 h 765"/>
                  <a:gd name="T22" fmla="*/ 0 w 775"/>
                  <a:gd name="T23" fmla="*/ 0 h 765"/>
                  <a:gd name="T24" fmla="*/ 0 w 775"/>
                  <a:gd name="T25" fmla="*/ 0 h 765"/>
                  <a:gd name="T26" fmla="*/ 0 w 775"/>
                  <a:gd name="T27" fmla="*/ 0 h 765"/>
                  <a:gd name="T28" fmla="*/ 0 w 775"/>
                  <a:gd name="T29" fmla="*/ 0 h 765"/>
                  <a:gd name="T30" fmla="*/ 0 w 775"/>
                  <a:gd name="T31" fmla="*/ 0 h 765"/>
                  <a:gd name="T32" fmla="*/ 0 w 775"/>
                  <a:gd name="T33" fmla="*/ 0 h 765"/>
                  <a:gd name="T34" fmla="*/ 0 w 775"/>
                  <a:gd name="T35" fmla="*/ 0 h 765"/>
                  <a:gd name="T36" fmla="*/ 0 w 775"/>
                  <a:gd name="T37" fmla="*/ 0 h 765"/>
                  <a:gd name="T38" fmla="*/ 0 w 775"/>
                  <a:gd name="T39" fmla="*/ 0 h 765"/>
                  <a:gd name="T40" fmla="*/ 0 w 775"/>
                  <a:gd name="T41" fmla="*/ 0 h 765"/>
                  <a:gd name="T42" fmla="*/ 0 w 775"/>
                  <a:gd name="T43" fmla="*/ 0 h 765"/>
                  <a:gd name="T44" fmla="*/ 0 w 775"/>
                  <a:gd name="T45" fmla="*/ 0 h 765"/>
                  <a:gd name="T46" fmla="*/ 0 w 775"/>
                  <a:gd name="T47" fmla="*/ 0 h 765"/>
                  <a:gd name="T48" fmla="*/ 0 w 775"/>
                  <a:gd name="T49" fmla="*/ 0 h 765"/>
                  <a:gd name="T50" fmla="*/ 0 w 775"/>
                  <a:gd name="T51" fmla="*/ 0 h 765"/>
                  <a:gd name="T52" fmla="*/ 0 w 775"/>
                  <a:gd name="T53" fmla="*/ 0 h 765"/>
                  <a:gd name="T54" fmla="*/ 0 w 775"/>
                  <a:gd name="T55" fmla="*/ 0 h 765"/>
                  <a:gd name="T56" fmla="*/ 0 w 775"/>
                  <a:gd name="T57" fmla="*/ 0 h 765"/>
                  <a:gd name="T58" fmla="*/ 0 w 775"/>
                  <a:gd name="T59" fmla="*/ 0 h 765"/>
                  <a:gd name="T60" fmla="*/ 0 w 775"/>
                  <a:gd name="T61" fmla="*/ 0 h 765"/>
                  <a:gd name="T62" fmla="*/ 0 w 775"/>
                  <a:gd name="T63" fmla="*/ 0 h 765"/>
                  <a:gd name="T64" fmla="*/ 0 w 775"/>
                  <a:gd name="T65" fmla="*/ 0 h 765"/>
                  <a:gd name="T66" fmla="*/ 0 w 775"/>
                  <a:gd name="T67" fmla="*/ 0 h 765"/>
                  <a:gd name="T68" fmla="*/ 0 w 775"/>
                  <a:gd name="T69" fmla="*/ 0 h 765"/>
                  <a:gd name="T70" fmla="*/ 0 w 775"/>
                  <a:gd name="T71" fmla="*/ 0 h 765"/>
                  <a:gd name="T72" fmla="*/ 0 w 775"/>
                  <a:gd name="T73" fmla="*/ 0 h 765"/>
                  <a:gd name="T74" fmla="*/ 0 w 775"/>
                  <a:gd name="T75" fmla="*/ 0 h 765"/>
                  <a:gd name="T76" fmla="*/ 0 w 775"/>
                  <a:gd name="T77" fmla="*/ 0 h 765"/>
                  <a:gd name="T78" fmla="*/ 0 w 775"/>
                  <a:gd name="T79" fmla="*/ 0 h 765"/>
                  <a:gd name="T80" fmla="*/ 0 w 775"/>
                  <a:gd name="T81" fmla="*/ 0 h 765"/>
                  <a:gd name="T82" fmla="*/ 0 w 775"/>
                  <a:gd name="T83" fmla="*/ 0 h 765"/>
                  <a:gd name="T84" fmla="*/ 0 w 775"/>
                  <a:gd name="T85" fmla="*/ 0 h 765"/>
                  <a:gd name="T86" fmla="*/ 0 w 775"/>
                  <a:gd name="T87" fmla="*/ 0 h 765"/>
                  <a:gd name="T88" fmla="*/ 0 w 775"/>
                  <a:gd name="T89" fmla="*/ 0 h 765"/>
                  <a:gd name="T90" fmla="*/ 0 w 775"/>
                  <a:gd name="T91" fmla="*/ 0 h 765"/>
                  <a:gd name="T92" fmla="*/ 0 w 775"/>
                  <a:gd name="T93" fmla="*/ 0 h 765"/>
                  <a:gd name="T94" fmla="*/ 0 w 775"/>
                  <a:gd name="T95" fmla="*/ 0 h 765"/>
                  <a:gd name="T96" fmla="*/ 0 w 775"/>
                  <a:gd name="T97" fmla="*/ 0 h 765"/>
                  <a:gd name="T98" fmla="*/ 0 w 775"/>
                  <a:gd name="T99" fmla="*/ 0 h 765"/>
                  <a:gd name="T100" fmla="*/ 0 w 775"/>
                  <a:gd name="T101" fmla="*/ 0 h 765"/>
                  <a:gd name="T102" fmla="*/ 0 w 775"/>
                  <a:gd name="T103" fmla="*/ 0 h 765"/>
                  <a:gd name="T104" fmla="*/ 0 w 775"/>
                  <a:gd name="T105" fmla="*/ 0 h 765"/>
                  <a:gd name="T106" fmla="*/ 0 w 775"/>
                  <a:gd name="T107" fmla="*/ 0 h 765"/>
                  <a:gd name="T108" fmla="*/ 0 w 775"/>
                  <a:gd name="T109" fmla="*/ 0 h 765"/>
                  <a:gd name="T110" fmla="*/ 0 w 775"/>
                  <a:gd name="T111" fmla="*/ 0 h 765"/>
                  <a:gd name="T112" fmla="*/ 0 w 775"/>
                  <a:gd name="T113" fmla="*/ 0 h 765"/>
                  <a:gd name="T114" fmla="*/ 0 w 775"/>
                  <a:gd name="T115" fmla="*/ 0 h 765"/>
                  <a:gd name="T116" fmla="*/ 0 w 775"/>
                  <a:gd name="T117" fmla="*/ 0 h 765"/>
                  <a:gd name="T118" fmla="*/ 0 w 775"/>
                  <a:gd name="T119" fmla="*/ 0 h 765"/>
                  <a:gd name="T120" fmla="*/ 0 w 775"/>
                  <a:gd name="T121" fmla="*/ 0 h 765"/>
                  <a:gd name="T122" fmla="*/ 0 w 775"/>
                  <a:gd name="T123" fmla="*/ 0 h 765"/>
                  <a:gd name="T124" fmla="*/ 0 w 775"/>
                  <a:gd name="T125" fmla="*/ 0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Freeform 52"/>
              <p:cNvSpPr>
                <a:spLocks/>
              </p:cNvSpPr>
              <p:nvPr/>
            </p:nvSpPr>
            <p:spPr bwMode="auto">
              <a:xfrm>
                <a:off x="2412" y="2142"/>
                <a:ext cx="291" cy="299"/>
              </a:xfrm>
              <a:custGeom>
                <a:avLst/>
                <a:gdLst>
                  <a:gd name="T0" fmla="*/ 0 w 775"/>
                  <a:gd name="T1" fmla="*/ 0 h 765"/>
                  <a:gd name="T2" fmla="*/ 0 w 775"/>
                  <a:gd name="T3" fmla="*/ 0 h 765"/>
                  <a:gd name="T4" fmla="*/ 0 w 775"/>
                  <a:gd name="T5" fmla="*/ 0 h 765"/>
                  <a:gd name="T6" fmla="*/ 0 w 775"/>
                  <a:gd name="T7" fmla="*/ 0 h 765"/>
                  <a:gd name="T8" fmla="*/ 0 w 775"/>
                  <a:gd name="T9" fmla="*/ 0 h 765"/>
                  <a:gd name="T10" fmla="*/ 0 w 775"/>
                  <a:gd name="T11" fmla="*/ 0 h 765"/>
                  <a:gd name="T12" fmla="*/ 0 w 775"/>
                  <a:gd name="T13" fmla="*/ 0 h 765"/>
                  <a:gd name="T14" fmla="*/ 0 w 775"/>
                  <a:gd name="T15" fmla="*/ 0 h 765"/>
                  <a:gd name="T16" fmla="*/ 0 w 775"/>
                  <a:gd name="T17" fmla="*/ 0 h 765"/>
                  <a:gd name="T18" fmla="*/ 0 w 775"/>
                  <a:gd name="T19" fmla="*/ 0 h 765"/>
                  <a:gd name="T20" fmla="*/ 0 w 775"/>
                  <a:gd name="T21" fmla="*/ 0 h 765"/>
                  <a:gd name="T22" fmla="*/ 0 w 775"/>
                  <a:gd name="T23" fmla="*/ 0 h 765"/>
                  <a:gd name="T24" fmla="*/ 0 w 775"/>
                  <a:gd name="T25" fmla="*/ 0 h 765"/>
                  <a:gd name="T26" fmla="*/ 0 w 775"/>
                  <a:gd name="T27" fmla="*/ 0 h 765"/>
                  <a:gd name="T28" fmla="*/ 0 w 775"/>
                  <a:gd name="T29" fmla="*/ 0 h 765"/>
                  <a:gd name="T30" fmla="*/ 0 w 775"/>
                  <a:gd name="T31" fmla="*/ 0 h 765"/>
                  <a:gd name="T32" fmla="*/ 0 w 775"/>
                  <a:gd name="T33" fmla="*/ 0 h 765"/>
                  <a:gd name="T34" fmla="*/ 0 w 775"/>
                  <a:gd name="T35" fmla="*/ 0 h 765"/>
                  <a:gd name="T36" fmla="*/ 0 w 775"/>
                  <a:gd name="T37" fmla="*/ 0 h 765"/>
                  <a:gd name="T38" fmla="*/ 0 w 775"/>
                  <a:gd name="T39" fmla="*/ 0 h 765"/>
                  <a:gd name="T40" fmla="*/ 0 w 775"/>
                  <a:gd name="T41" fmla="*/ 0 h 765"/>
                  <a:gd name="T42" fmla="*/ 0 w 775"/>
                  <a:gd name="T43" fmla="*/ 0 h 765"/>
                  <a:gd name="T44" fmla="*/ 0 w 775"/>
                  <a:gd name="T45" fmla="*/ 0 h 765"/>
                  <a:gd name="T46" fmla="*/ 0 w 775"/>
                  <a:gd name="T47" fmla="*/ 0 h 765"/>
                  <a:gd name="T48" fmla="*/ 0 w 775"/>
                  <a:gd name="T49" fmla="*/ 0 h 765"/>
                  <a:gd name="T50" fmla="*/ 0 w 775"/>
                  <a:gd name="T51" fmla="*/ 0 h 765"/>
                  <a:gd name="T52" fmla="*/ 0 w 775"/>
                  <a:gd name="T53" fmla="*/ 0 h 765"/>
                  <a:gd name="T54" fmla="*/ 0 w 775"/>
                  <a:gd name="T55" fmla="*/ 0 h 765"/>
                  <a:gd name="T56" fmla="*/ 0 w 775"/>
                  <a:gd name="T57" fmla="*/ 0 h 765"/>
                  <a:gd name="T58" fmla="*/ 0 w 775"/>
                  <a:gd name="T59" fmla="*/ 0 h 765"/>
                  <a:gd name="T60" fmla="*/ 0 w 775"/>
                  <a:gd name="T61" fmla="*/ 0 h 765"/>
                  <a:gd name="T62" fmla="*/ 0 w 775"/>
                  <a:gd name="T63" fmla="*/ 0 h 765"/>
                  <a:gd name="T64" fmla="*/ 0 w 775"/>
                  <a:gd name="T65" fmla="*/ 0 h 765"/>
                  <a:gd name="T66" fmla="*/ 0 w 775"/>
                  <a:gd name="T67" fmla="*/ 0 h 765"/>
                  <a:gd name="T68" fmla="*/ 0 w 775"/>
                  <a:gd name="T69" fmla="*/ 0 h 765"/>
                  <a:gd name="T70" fmla="*/ 0 w 775"/>
                  <a:gd name="T71" fmla="*/ 0 h 765"/>
                  <a:gd name="T72" fmla="*/ 0 w 775"/>
                  <a:gd name="T73" fmla="*/ 0 h 765"/>
                  <a:gd name="T74" fmla="*/ 0 w 775"/>
                  <a:gd name="T75" fmla="*/ 0 h 765"/>
                  <a:gd name="T76" fmla="*/ 0 w 775"/>
                  <a:gd name="T77" fmla="*/ 0 h 765"/>
                  <a:gd name="T78" fmla="*/ 0 w 775"/>
                  <a:gd name="T79" fmla="*/ 0 h 765"/>
                  <a:gd name="T80" fmla="*/ 0 w 775"/>
                  <a:gd name="T81" fmla="*/ 0 h 765"/>
                  <a:gd name="T82" fmla="*/ 0 w 775"/>
                  <a:gd name="T83" fmla="*/ 0 h 765"/>
                  <a:gd name="T84" fmla="*/ 0 w 775"/>
                  <a:gd name="T85" fmla="*/ 0 h 765"/>
                  <a:gd name="T86" fmla="*/ 0 w 775"/>
                  <a:gd name="T87" fmla="*/ 0 h 765"/>
                  <a:gd name="T88" fmla="*/ 0 w 775"/>
                  <a:gd name="T89" fmla="*/ 0 h 765"/>
                  <a:gd name="T90" fmla="*/ 0 w 775"/>
                  <a:gd name="T91" fmla="*/ 0 h 765"/>
                  <a:gd name="T92" fmla="*/ 0 w 775"/>
                  <a:gd name="T93" fmla="*/ 0 h 765"/>
                  <a:gd name="T94" fmla="*/ 0 w 775"/>
                  <a:gd name="T95" fmla="*/ 0 h 765"/>
                  <a:gd name="T96" fmla="*/ 0 w 775"/>
                  <a:gd name="T97" fmla="*/ 0 h 765"/>
                  <a:gd name="T98" fmla="*/ 0 w 775"/>
                  <a:gd name="T99" fmla="*/ 0 h 765"/>
                  <a:gd name="T100" fmla="*/ 0 w 775"/>
                  <a:gd name="T101" fmla="*/ 0 h 765"/>
                  <a:gd name="T102" fmla="*/ 0 w 775"/>
                  <a:gd name="T103" fmla="*/ 0 h 765"/>
                  <a:gd name="T104" fmla="*/ 0 w 775"/>
                  <a:gd name="T105" fmla="*/ 0 h 765"/>
                  <a:gd name="T106" fmla="*/ 0 w 775"/>
                  <a:gd name="T107" fmla="*/ 0 h 765"/>
                  <a:gd name="T108" fmla="*/ 0 w 775"/>
                  <a:gd name="T109" fmla="*/ 0 h 765"/>
                  <a:gd name="T110" fmla="*/ 0 w 775"/>
                  <a:gd name="T111" fmla="*/ 0 h 765"/>
                  <a:gd name="T112" fmla="*/ 0 w 775"/>
                  <a:gd name="T113" fmla="*/ 0 h 765"/>
                  <a:gd name="T114" fmla="*/ 0 w 775"/>
                  <a:gd name="T115" fmla="*/ 0 h 765"/>
                  <a:gd name="T116" fmla="*/ 0 w 775"/>
                  <a:gd name="T117" fmla="*/ 0 h 765"/>
                  <a:gd name="T118" fmla="*/ 0 w 775"/>
                  <a:gd name="T119" fmla="*/ 0 h 765"/>
                  <a:gd name="T120" fmla="*/ 0 w 775"/>
                  <a:gd name="T121" fmla="*/ 0 h 765"/>
                  <a:gd name="T122" fmla="*/ 0 w 775"/>
                  <a:gd name="T123" fmla="*/ 0 h 765"/>
                  <a:gd name="T124" fmla="*/ 0 w 775"/>
                  <a:gd name="T125" fmla="*/ 0 h 7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75" h="765">
                    <a:moveTo>
                      <a:pt x="17" y="646"/>
                    </a:moveTo>
                    <a:lnTo>
                      <a:pt x="26" y="666"/>
                    </a:lnTo>
                    <a:lnTo>
                      <a:pt x="92" y="668"/>
                    </a:lnTo>
                    <a:lnTo>
                      <a:pt x="87" y="684"/>
                    </a:lnTo>
                    <a:lnTo>
                      <a:pt x="62" y="688"/>
                    </a:lnTo>
                    <a:lnTo>
                      <a:pt x="13" y="704"/>
                    </a:lnTo>
                    <a:lnTo>
                      <a:pt x="23" y="708"/>
                    </a:lnTo>
                    <a:lnTo>
                      <a:pt x="103" y="708"/>
                    </a:lnTo>
                    <a:lnTo>
                      <a:pt x="105" y="717"/>
                    </a:lnTo>
                    <a:lnTo>
                      <a:pt x="92" y="731"/>
                    </a:lnTo>
                    <a:lnTo>
                      <a:pt x="75" y="725"/>
                    </a:lnTo>
                    <a:lnTo>
                      <a:pt x="56" y="728"/>
                    </a:lnTo>
                    <a:lnTo>
                      <a:pt x="53" y="748"/>
                    </a:lnTo>
                    <a:lnTo>
                      <a:pt x="105" y="749"/>
                    </a:lnTo>
                    <a:lnTo>
                      <a:pt x="125" y="765"/>
                    </a:lnTo>
                    <a:lnTo>
                      <a:pt x="148" y="760"/>
                    </a:lnTo>
                    <a:lnTo>
                      <a:pt x="165" y="765"/>
                    </a:lnTo>
                    <a:lnTo>
                      <a:pt x="251" y="765"/>
                    </a:lnTo>
                    <a:lnTo>
                      <a:pt x="277" y="757"/>
                    </a:lnTo>
                    <a:lnTo>
                      <a:pt x="285" y="742"/>
                    </a:lnTo>
                    <a:lnTo>
                      <a:pt x="289" y="723"/>
                    </a:lnTo>
                    <a:lnTo>
                      <a:pt x="300" y="728"/>
                    </a:lnTo>
                    <a:lnTo>
                      <a:pt x="298" y="744"/>
                    </a:lnTo>
                    <a:lnTo>
                      <a:pt x="308" y="752"/>
                    </a:lnTo>
                    <a:lnTo>
                      <a:pt x="350" y="745"/>
                    </a:lnTo>
                    <a:lnTo>
                      <a:pt x="364" y="732"/>
                    </a:lnTo>
                    <a:lnTo>
                      <a:pt x="388" y="744"/>
                    </a:lnTo>
                    <a:lnTo>
                      <a:pt x="400" y="736"/>
                    </a:lnTo>
                    <a:lnTo>
                      <a:pt x="424" y="713"/>
                    </a:lnTo>
                    <a:lnTo>
                      <a:pt x="493" y="719"/>
                    </a:lnTo>
                    <a:lnTo>
                      <a:pt x="529" y="719"/>
                    </a:lnTo>
                    <a:lnTo>
                      <a:pt x="562" y="728"/>
                    </a:lnTo>
                    <a:lnTo>
                      <a:pt x="597" y="748"/>
                    </a:lnTo>
                    <a:lnTo>
                      <a:pt x="613" y="732"/>
                    </a:lnTo>
                    <a:lnTo>
                      <a:pt x="610" y="708"/>
                    </a:lnTo>
                    <a:lnTo>
                      <a:pt x="663" y="633"/>
                    </a:lnTo>
                    <a:lnTo>
                      <a:pt x="702" y="590"/>
                    </a:lnTo>
                    <a:lnTo>
                      <a:pt x="711" y="539"/>
                    </a:lnTo>
                    <a:lnTo>
                      <a:pt x="718" y="491"/>
                    </a:lnTo>
                    <a:lnTo>
                      <a:pt x="728" y="488"/>
                    </a:lnTo>
                    <a:lnTo>
                      <a:pt x="748" y="452"/>
                    </a:lnTo>
                    <a:lnTo>
                      <a:pt x="739" y="363"/>
                    </a:lnTo>
                    <a:lnTo>
                      <a:pt x="748" y="343"/>
                    </a:lnTo>
                    <a:lnTo>
                      <a:pt x="765" y="342"/>
                    </a:lnTo>
                    <a:lnTo>
                      <a:pt x="761" y="328"/>
                    </a:lnTo>
                    <a:lnTo>
                      <a:pt x="775" y="275"/>
                    </a:lnTo>
                    <a:lnTo>
                      <a:pt x="752" y="228"/>
                    </a:lnTo>
                    <a:lnTo>
                      <a:pt x="668" y="223"/>
                    </a:lnTo>
                    <a:lnTo>
                      <a:pt x="642" y="247"/>
                    </a:lnTo>
                    <a:lnTo>
                      <a:pt x="602" y="264"/>
                    </a:lnTo>
                    <a:lnTo>
                      <a:pt x="576" y="240"/>
                    </a:lnTo>
                    <a:lnTo>
                      <a:pt x="575" y="193"/>
                    </a:lnTo>
                    <a:lnTo>
                      <a:pt x="542" y="154"/>
                    </a:lnTo>
                    <a:lnTo>
                      <a:pt x="579" y="142"/>
                    </a:lnTo>
                    <a:lnTo>
                      <a:pt x="589" y="114"/>
                    </a:lnTo>
                    <a:lnTo>
                      <a:pt x="618" y="119"/>
                    </a:lnTo>
                    <a:lnTo>
                      <a:pt x="638" y="99"/>
                    </a:lnTo>
                    <a:lnTo>
                      <a:pt x="653" y="72"/>
                    </a:lnTo>
                    <a:lnTo>
                      <a:pt x="659" y="63"/>
                    </a:lnTo>
                    <a:lnTo>
                      <a:pt x="671" y="7"/>
                    </a:lnTo>
                    <a:lnTo>
                      <a:pt x="655" y="7"/>
                    </a:lnTo>
                    <a:lnTo>
                      <a:pt x="625" y="10"/>
                    </a:lnTo>
                    <a:lnTo>
                      <a:pt x="619" y="0"/>
                    </a:lnTo>
                    <a:lnTo>
                      <a:pt x="587" y="8"/>
                    </a:lnTo>
                    <a:lnTo>
                      <a:pt x="559" y="20"/>
                    </a:lnTo>
                    <a:lnTo>
                      <a:pt x="546" y="20"/>
                    </a:lnTo>
                    <a:lnTo>
                      <a:pt x="529" y="42"/>
                    </a:lnTo>
                    <a:lnTo>
                      <a:pt x="532" y="54"/>
                    </a:lnTo>
                    <a:lnTo>
                      <a:pt x="503" y="72"/>
                    </a:lnTo>
                    <a:lnTo>
                      <a:pt x="467" y="80"/>
                    </a:lnTo>
                    <a:lnTo>
                      <a:pt x="467" y="95"/>
                    </a:lnTo>
                    <a:lnTo>
                      <a:pt x="502" y="111"/>
                    </a:lnTo>
                    <a:lnTo>
                      <a:pt x="516" y="111"/>
                    </a:lnTo>
                    <a:lnTo>
                      <a:pt x="540" y="119"/>
                    </a:lnTo>
                    <a:lnTo>
                      <a:pt x="520" y="149"/>
                    </a:lnTo>
                    <a:lnTo>
                      <a:pt x="464" y="161"/>
                    </a:lnTo>
                    <a:lnTo>
                      <a:pt x="454" y="185"/>
                    </a:lnTo>
                    <a:lnTo>
                      <a:pt x="416" y="172"/>
                    </a:lnTo>
                    <a:lnTo>
                      <a:pt x="368" y="162"/>
                    </a:lnTo>
                    <a:lnTo>
                      <a:pt x="364" y="145"/>
                    </a:lnTo>
                    <a:lnTo>
                      <a:pt x="304" y="118"/>
                    </a:lnTo>
                    <a:lnTo>
                      <a:pt x="261" y="149"/>
                    </a:lnTo>
                    <a:lnTo>
                      <a:pt x="255" y="189"/>
                    </a:lnTo>
                    <a:lnTo>
                      <a:pt x="242" y="178"/>
                    </a:lnTo>
                    <a:lnTo>
                      <a:pt x="216" y="174"/>
                    </a:lnTo>
                    <a:lnTo>
                      <a:pt x="226" y="200"/>
                    </a:lnTo>
                    <a:lnTo>
                      <a:pt x="278" y="225"/>
                    </a:lnTo>
                    <a:lnTo>
                      <a:pt x="278" y="240"/>
                    </a:lnTo>
                    <a:lnTo>
                      <a:pt x="229" y="251"/>
                    </a:lnTo>
                    <a:lnTo>
                      <a:pt x="212" y="266"/>
                    </a:lnTo>
                    <a:lnTo>
                      <a:pt x="186" y="272"/>
                    </a:lnTo>
                    <a:lnTo>
                      <a:pt x="178" y="289"/>
                    </a:lnTo>
                    <a:lnTo>
                      <a:pt x="188" y="311"/>
                    </a:lnTo>
                    <a:lnTo>
                      <a:pt x="201" y="319"/>
                    </a:lnTo>
                    <a:lnTo>
                      <a:pt x="195" y="332"/>
                    </a:lnTo>
                    <a:lnTo>
                      <a:pt x="229" y="339"/>
                    </a:lnTo>
                    <a:lnTo>
                      <a:pt x="226" y="358"/>
                    </a:lnTo>
                    <a:lnTo>
                      <a:pt x="311" y="390"/>
                    </a:lnTo>
                    <a:lnTo>
                      <a:pt x="315" y="406"/>
                    </a:lnTo>
                    <a:lnTo>
                      <a:pt x="300" y="410"/>
                    </a:lnTo>
                    <a:lnTo>
                      <a:pt x="261" y="414"/>
                    </a:lnTo>
                    <a:lnTo>
                      <a:pt x="234" y="426"/>
                    </a:lnTo>
                    <a:lnTo>
                      <a:pt x="216" y="461"/>
                    </a:lnTo>
                    <a:lnTo>
                      <a:pt x="196" y="479"/>
                    </a:lnTo>
                    <a:lnTo>
                      <a:pt x="142" y="503"/>
                    </a:lnTo>
                    <a:lnTo>
                      <a:pt x="231" y="520"/>
                    </a:lnTo>
                    <a:lnTo>
                      <a:pt x="287" y="492"/>
                    </a:lnTo>
                    <a:lnTo>
                      <a:pt x="278" y="521"/>
                    </a:lnTo>
                    <a:lnTo>
                      <a:pt x="300" y="531"/>
                    </a:lnTo>
                    <a:lnTo>
                      <a:pt x="300" y="535"/>
                    </a:lnTo>
                    <a:lnTo>
                      <a:pt x="204" y="527"/>
                    </a:lnTo>
                    <a:lnTo>
                      <a:pt x="161" y="517"/>
                    </a:lnTo>
                    <a:lnTo>
                      <a:pt x="118" y="548"/>
                    </a:lnTo>
                    <a:lnTo>
                      <a:pt x="109" y="567"/>
                    </a:lnTo>
                    <a:lnTo>
                      <a:pt x="99" y="571"/>
                    </a:lnTo>
                    <a:lnTo>
                      <a:pt x="83" y="563"/>
                    </a:lnTo>
                    <a:lnTo>
                      <a:pt x="65" y="563"/>
                    </a:lnTo>
                    <a:lnTo>
                      <a:pt x="47" y="555"/>
                    </a:lnTo>
                    <a:lnTo>
                      <a:pt x="26" y="563"/>
                    </a:lnTo>
                    <a:lnTo>
                      <a:pt x="10" y="580"/>
                    </a:lnTo>
                    <a:lnTo>
                      <a:pt x="82" y="595"/>
                    </a:lnTo>
                    <a:lnTo>
                      <a:pt x="82" y="610"/>
                    </a:lnTo>
                    <a:lnTo>
                      <a:pt x="40" y="614"/>
                    </a:lnTo>
                    <a:lnTo>
                      <a:pt x="9" y="629"/>
                    </a:lnTo>
                    <a:lnTo>
                      <a:pt x="0" y="645"/>
                    </a:lnTo>
                    <a:lnTo>
                      <a:pt x="17" y="646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Freeform 53"/>
              <p:cNvSpPr>
                <a:spLocks/>
              </p:cNvSpPr>
              <p:nvPr/>
            </p:nvSpPr>
            <p:spPr bwMode="auto">
              <a:xfrm>
                <a:off x="4172" y="2184"/>
                <a:ext cx="309" cy="232"/>
              </a:xfrm>
              <a:custGeom>
                <a:avLst/>
                <a:gdLst>
                  <a:gd name="T0" fmla="*/ 0 w 825"/>
                  <a:gd name="T1" fmla="*/ 0 h 593"/>
                  <a:gd name="T2" fmla="*/ 0 w 825"/>
                  <a:gd name="T3" fmla="*/ 0 h 593"/>
                  <a:gd name="T4" fmla="*/ 0 w 825"/>
                  <a:gd name="T5" fmla="*/ 0 h 593"/>
                  <a:gd name="T6" fmla="*/ 0 w 825"/>
                  <a:gd name="T7" fmla="*/ 0 h 593"/>
                  <a:gd name="T8" fmla="*/ 0 w 825"/>
                  <a:gd name="T9" fmla="*/ 0 h 593"/>
                  <a:gd name="T10" fmla="*/ 0 w 825"/>
                  <a:gd name="T11" fmla="*/ 0 h 593"/>
                  <a:gd name="T12" fmla="*/ 0 w 825"/>
                  <a:gd name="T13" fmla="*/ 0 h 593"/>
                  <a:gd name="T14" fmla="*/ 0 w 825"/>
                  <a:gd name="T15" fmla="*/ 0 h 593"/>
                  <a:gd name="T16" fmla="*/ 0 w 825"/>
                  <a:gd name="T17" fmla="*/ 0 h 593"/>
                  <a:gd name="T18" fmla="*/ 0 w 825"/>
                  <a:gd name="T19" fmla="*/ 0 h 593"/>
                  <a:gd name="T20" fmla="*/ 0 w 825"/>
                  <a:gd name="T21" fmla="*/ 0 h 593"/>
                  <a:gd name="T22" fmla="*/ 0 w 825"/>
                  <a:gd name="T23" fmla="*/ 0 h 593"/>
                  <a:gd name="T24" fmla="*/ 0 w 825"/>
                  <a:gd name="T25" fmla="*/ 0 h 593"/>
                  <a:gd name="T26" fmla="*/ 0 w 825"/>
                  <a:gd name="T27" fmla="*/ 0 h 593"/>
                  <a:gd name="T28" fmla="*/ 0 w 825"/>
                  <a:gd name="T29" fmla="*/ 0 h 593"/>
                  <a:gd name="T30" fmla="*/ 0 w 825"/>
                  <a:gd name="T31" fmla="*/ 0 h 593"/>
                  <a:gd name="T32" fmla="*/ 0 w 825"/>
                  <a:gd name="T33" fmla="*/ 0 h 593"/>
                  <a:gd name="T34" fmla="*/ 0 w 825"/>
                  <a:gd name="T35" fmla="*/ 0 h 593"/>
                  <a:gd name="T36" fmla="*/ 0 w 825"/>
                  <a:gd name="T37" fmla="*/ 0 h 593"/>
                  <a:gd name="T38" fmla="*/ 0 w 825"/>
                  <a:gd name="T39" fmla="*/ 0 h 593"/>
                  <a:gd name="T40" fmla="*/ 0 w 825"/>
                  <a:gd name="T41" fmla="*/ 0 h 593"/>
                  <a:gd name="T42" fmla="*/ 0 w 825"/>
                  <a:gd name="T43" fmla="*/ 0 h 593"/>
                  <a:gd name="T44" fmla="*/ 0 w 825"/>
                  <a:gd name="T45" fmla="*/ 0 h 593"/>
                  <a:gd name="T46" fmla="*/ 0 w 825"/>
                  <a:gd name="T47" fmla="*/ 0 h 593"/>
                  <a:gd name="T48" fmla="*/ 0 w 825"/>
                  <a:gd name="T49" fmla="*/ 0 h 593"/>
                  <a:gd name="T50" fmla="*/ 0 w 825"/>
                  <a:gd name="T51" fmla="*/ 0 h 593"/>
                  <a:gd name="T52" fmla="*/ 0 w 825"/>
                  <a:gd name="T53" fmla="*/ 0 h 593"/>
                  <a:gd name="T54" fmla="*/ 0 w 825"/>
                  <a:gd name="T55" fmla="*/ 0 h 593"/>
                  <a:gd name="T56" fmla="*/ 0 w 825"/>
                  <a:gd name="T57" fmla="*/ 0 h 593"/>
                  <a:gd name="T58" fmla="*/ 0 w 825"/>
                  <a:gd name="T59" fmla="*/ 0 h 593"/>
                  <a:gd name="T60" fmla="*/ 0 w 825"/>
                  <a:gd name="T61" fmla="*/ 0 h 593"/>
                  <a:gd name="T62" fmla="*/ 0 w 825"/>
                  <a:gd name="T63" fmla="*/ 0 h 593"/>
                  <a:gd name="T64" fmla="*/ 0 w 825"/>
                  <a:gd name="T65" fmla="*/ 0 h 593"/>
                  <a:gd name="T66" fmla="*/ 0 w 825"/>
                  <a:gd name="T67" fmla="*/ 0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8" name="Freeform 54"/>
              <p:cNvSpPr>
                <a:spLocks/>
              </p:cNvSpPr>
              <p:nvPr/>
            </p:nvSpPr>
            <p:spPr bwMode="auto">
              <a:xfrm>
                <a:off x="4172" y="2184"/>
                <a:ext cx="309" cy="232"/>
              </a:xfrm>
              <a:custGeom>
                <a:avLst/>
                <a:gdLst>
                  <a:gd name="T0" fmla="*/ 0 w 825"/>
                  <a:gd name="T1" fmla="*/ 0 h 593"/>
                  <a:gd name="T2" fmla="*/ 0 w 825"/>
                  <a:gd name="T3" fmla="*/ 0 h 593"/>
                  <a:gd name="T4" fmla="*/ 0 w 825"/>
                  <a:gd name="T5" fmla="*/ 0 h 593"/>
                  <a:gd name="T6" fmla="*/ 0 w 825"/>
                  <a:gd name="T7" fmla="*/ 0 h 593"/>
                  <a:gd name="T8" fmla="*/ 0 w 825"/>
                  <a:gd name="T9" fmla="*/ 0 h 593"/>
                  <a:gd name="T10" fmla="*/ 0 w 825"/>
                  <a:gd name="T11" fmla="*/ 0 h 593"/>
                  <a:gd name="T12" fmla="*/ 0 w 825"/>
                  <a:gd name="T13" fmla="*/ 0 h 593"/>
                  <a:gd name="T14" fmla="*/ 0 w 825"/>
                  <a:gd name="T15" fmla="*/ 0 h 593"/>
                  <a:gd name="T16" fmla="*/ 0 w 825"/>
                  <a:gd name="T17" fmla="*/ 0 h 593"/>
                  <a:gd name="T18" fmla="*/ 0 w 825"/>
                  <a:gd name="T19" fmla="*/ 0 h 593"/>
                  <a:gd name="T20" fmla="*/ 0 w 825"/>
                  <a:gd name="T21" fmla="*/ 0 h 593"/>
                  <a:gd name="T22" fmla="*/ 0 w 825"/>
                  <a:gd name="T23" fmla="*/ 0 h 593"/>
                  <a:gd name="T24" fmla="*/ 0 w 825"/>
                  <a:gd name="T25" fmla="*/ 0 h 593"/>
                  <a:gd name="T26" fmla="*/ 0 w 825"/>
                  <a:gd name="T27" fmla="*/ 0 h 593"/>
                  <a:gd name="T28" fmla="*/ 0 w 825"/>
                  <a:gd name="T29" fmla="*/ 0 h 593"/>
                  <a:gd name="T30" fmla="*/ 0 w 825"/>
                  <a:gd name="T31" fmla="*/ 0 h 593"/>
                  <a:gd name="T32" fmla="*/ 0 w 825"/>
                  <a:gd name="T33" fmla="*/ 0 h 593"/>
                  <a:gd name="T34" fmla="*/ 0 w 825"/>
                  <a:gd name="T35" fmla="*/ 0 h 593"/>
                  <a:gd name="T36" fmla="*/ 0 w 825"/>
                  <a:gd name="T37" fmla="*/ 0 h 593"/>
                  <a:gd name="T38" fmla="*/ 0 w 825"/>
                  <a:gd name="T39" fmla="*/ 0 h 593"/>
                  <a:gd name="T40" fmla="*/ 0 w 825"/>
                  <a:gd name="T41" fmla="*/ 0 h 593"/>
                  <a:gd name="T42" fmla="*/ 0 w 825"/>
                  <a:gd name="T43" fmla="*/ 0 h 593"/>
                  <a:gd name="T44" fmla="*/ 0 w 825"/>
                  <a:gd name="T45" fmla="*/ 0 h 593"/>
                  <a:gd name="T46" fmla="*/ 0 w 825"/>
                  <a:gd name="T47" fmla="*/ 0 h 593"/>
                  <a:gd name="T48" fmla="*/ 0 w 825"/>
                  <a:gd name="T49" fmla="*/ 0 h 593"/>
                  <a:gd name="T50" fmla="*/ 0 w 825"/>
                  <a:gd name="T51" fmla="*/ 0 h 593"/>
                  <a:gd name="T52" fmla="*/ 0 w 825"/>
                  <a:gd name="T53" fmla="*/ 0 h 593"/>
                  <a:gd name="T54" fmla="*/ 0 w 825"/>
                  <a:gd name="T55" fmla="*/ 0 h 593"/>
                  <a:gd name="T56" fmla="*/ 0 w 825"/>
                  <a:gd name="T57" fmla="*/ 0 h 593"/>
                  <a:gd name="T58" fmla="*/ 0 w 825"/>
                  <a:gd name="T59" fmla="*/ 0 h 593"/>
                  <a:gd name="T60" fmla="*/ 0 w 825"/>
                  <a:gd name="T61" fmla="*/ 0 h 593"/>
                  <a:gd name="T62" fmla="*/ 0 w 825"/>
                  <a:gd name="T63" fmla="*/ 0 h 593"/>
                  <a:gd name="T64" fmla="*/ 0 w 825"/>
                  <a:gd name="T65" fmla="*/ 0 h 593"/>
                  <a:gd name="T66" fmla="*/ 0 w 825"/>
                  <a:gd name="T67" fmla="*/ 0 h 59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25" h="593">
                    <a:moveTo>
                      <a:pt x="83" y="314"/>
                    </a:moveTo>
                    <a:lnTo>
                      <a:pt x="182" y="345"/>
                    </a:lnTo>
                    <a:lnTo>
                      <a:pt x="244" y="341"/>
                    </a:lnTo>
                    <a:lnTo>
                      <a:pt x="298" y="402"/>
                    </a:lnTo>
                    <a:lnTo>
                      <a:pt x="287" y="442"/>
                    </a:lnTo>
                    <a:lnTo>
                      <a:pt x="291" y="482"/>
                    </a:lnTo>
                    <a:lnTo>
                      <a:pt x="299" y="506"/>
                    </a:lnTo>
                    <a:lnTo>
                      <a:pt x="342" y="519"/>
                    </a:lnTo>
                    <a:lnTo>
                      <a:pt x="411" y="573"/>
                    </a:lnTo>
                    <a:lnTo>
                      <a:pt x="456" y="593"/>
                    </a:lnTo>
                    <a:lnTo>
                      <a:pt x="497" y="580"/>
                    </a:lnTo>
                    <a:lnTo>
                      <a:pt x="542" y="581"/>
                    </a:lnTo>
                    <a:lnTo>
                      <a:pt x="739" y="476"/>
                    </a:lnTo>
                    <a:lnTo>
                      <a:pt x="711" y="426"/>
                    </a:lnTo>
                    <a:lnTo>
                      <a:pt x="775" y="277"/>
                    </a:lnTo>
                    <a:lnTo>
                      <a:pt x="825" y="259"/>
                    </a:lnTo>
                    <a:lnTo>
                      <a:pt x="809" y="182"/>
                    </a:lnTo>
                    <a:lnTo>
                      <a:pt x="722" y="81"/>
                    </a:lnTo>
                    <a:lnTo>
                      <a:pt x="646" y="49"/>
                    </a:lnTo>
                    <a:lnTo>
                      <a:pt x="587" y="53"/>
                    </a:lnTo>
                    <a:lnTo>
                      <a:pt x="519" y="0"/>
                    </a:lnTo>
                    <a:lnTo>
                      <a:pt x="493" y="30"/>
                    </a:lnTo>
                    <a:lnTo>
                      <a:pt x="456" y="45"/>
                    </a:lnTo>
                    <a:lnTo>
                      <a:pt x="312" y="29"/>
                    </a:lnTo>
                    <a:lnTo>
                      <a:pt x="155" y="45"/>
                    </a:lnTo>
                    <a:lnTo>
                      <a:pt x="62" y="89"/>
                    </a:lnTo>
                    <a:lnTo>
                      <a:pt x="43" y="124"/>
                    </a:lnTo>
                    <a:lnTo>
                      <a:pt x="0" y="135"/>
                    </a:lnTo>
                    <a:lnTo>
                      <a:pt x="13" y="183"/>
                    </a:lnTo>
                    <a:lnTo>
                      <a:pt x="14" y="217"/>
                    </a:lnTo>
                    <a:lnTo>
                      <a:pt x="14" y="201"/>
                    </a:lnTo>
                    <a:lnTo>
                      <a:pt x="43" y="269"/>
                    </a:lnTo>
                    <a:lnTo>
                      <a:pt x="83" y="3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Freeform 55"/>
              <p:cNvSpPr>
                <a:spLocks/>
              </p:cNvSpPr>
              <p:nvPr/>
            </p:nvSpPr>
            <p:spPr bwMode="auto">
              <a:xfrm>
                <a:off x="4167" y="2039"/>
                <a:ext cx="386" cy="216"/>
              </a:xfrm>
              <a:custGeom>
                <a:avLst/>
                <a:gdLst>
                  <a:gd name="T0" fmla="*/ 0 w 1028"/>
                  <a:gd name="T1" fmla="*/ 0 h 554"/>
                  <a:gd name="T2" fmla="*/ 0 w 1028"/>
                  <a:gd name="T3" fmla="*/ 0 h 554"/>
                  <a:gd name="T4" fmla="*/ 0 w 1028"/>
                  <a:gd name="T5" fmla="*/ 0 h 554"/>
                  <a:gd name="T6" fmla="*/ 0 w 1028"/>
                  <a:gd name="T7" fmla="*/ 0 h 554"/>
                  <a:gd name="T8" fmla="*/ 0 w 1028"/>
                  <a:gd name="T9" fmla="*/ 0 h 554"/>
                  <a:gd name="T10" fmla="*/ 0 w 1028"/>
                  <a:gd name="T11" fmla="*/ 0 h 554"/>
                  <a:gd name="T12" fmla="*/ 0 w 1028"/>
                  <a:gd name="T13" fmla="*/ 0 h 554"/>
                  <a:gd name="T14" fmla="*/ 0 w 1028"/>
                  <a:gd name="T15" fmla="*/ 0 h 554"/>
                  <a:gd name="T16" fmla="*/ 0 w 1028"/>
                  <a:gd name="T17" fmla="*/ 0 h 554"/>
                  <a:gd name="T18" fmla="*/ 0 w 1028"/>
                  <a:gd name="T19" fmla="*/ 0 h 554"/>
                  <a:gd name="T20" fmla="*/ 0 w 1028"/>
                  <a:gd name="T21" fmla="*/ 0 h 554"/>
                  <a:gd name="T22" fmla="*/ 0 w 1028"/>
                  <a:gd name="T23" fmla="*/ 0 h 554"/>
                  <a:gd name="T24" fmla="*/ 0 w 1028"/>
                  <a:gd name="T25" fmla="*/ 0 h 554"/>
                  <a:gd name="T26" fmla="*/ 0 w 1028"/>
                  <a:gd name="T27" fmla="*/ 0 h 554"/>
                  <a:gd name="T28" fmla="*/ 0 w 1028"/>
                  <a:gd name="T29" fmla="*/ 0 h 554"/>
                  <a:gd name="T30" fmla="*/ 0 w 1028"/>
                  <a:gd name="T31" fmla="*/ 0 h 554"/>
                  <a:gd name="T32" fmla="*/ 0 w 1028"/>
                  <a:gd name="T33" fmla="*/ 0 h 554"/>
                  <a:gd name="T34" fmla="*/ 0 w 1028"/>
                  <a:gd name="T35" fmla="*/ 0 h 554"/>
                  <a:gd name="T36" fmla="*/ 0 w 1028"/>
                  <a:gd name="T37" fmla="*/ 0 h 554"/>
                  <a:gd name="T38" fmla="*/ 0 w 1028"/>
                  <a:gd name="T39" fmla="*/ 0 h 554"/>
                  <a:gd name="T40" fmla="*/ 0 w 1028"/>
                  <a:gd name="T41" fmla="*/ 0 h 554"/>
                  <a:gd name="T42" fmla="*/ 0 w 1028"/>
                  <a:gd name="T43" fmla="*/ 0 h 554"/>
                  <a:gd name="T44" fmla="*/ 0 w 1028"/>
                  <a:gd name="T45" fmla="*/ 0 h 554"/>
                  <a:gd name="T46" fmla="*/ 0 w 1028"/>
                  <a:gd name="T47" fmla="*/ 0 h 554"/>
                  <a:gd name="T48" fmla="*/ 0 w 1028"/>
                  <a:gd name="T49" fmla="*/ 0 h 554"/>
                  <a:gd name="T50" fmla="*/ 0 w 1028"/>
                  <a:gd name="T51" fmla="*/ 0 h 554"/>
                  <a:gd name="T52" fmla="*/ 0 w 1028"/>
                  <a:gd name="T53" fmla="*/ 0 h 554"/>
                  <a:gd name="T54" fmla="*/ 0 w 1028"/>
                  <a:gd name="T55" fmla="*/ 0 h 554"/>
                  <a:gd name="T56" fmla="*/ 0 w 1028"/>
                  <a:gd name="T57" fmla="*/ 0 h 554"/>
                  <a:gd name="T58" fmla="*/ 0 w 1028"/>
                  <a:gd name="T59" fmla="*/ 0 h 554"/>
                  <a:gd name="T60" fmla="*/ 0 w 1028"/>
                  <a:gd name="T61" fmla="*/ 0 h 554"/>
                  <a:gd name="T62" fmla="*/ 0 w 1028"/>
                  <a:gd name="T63" fmla="*/ 0 h 554"/>
                  <a:gd name="T64" fmla="*/ 0 w 1028"/>
                  <a:gd name="T65" fmla="*/ 0 h 554"/>
                  <a:gd name="T66" fmla="*/ 0 w 1028"/>
                  <a:gd name="T67" fmla="*/ 0 h 554"/>
                  <a:gd name="T68" fmla="*/ 0 w 1028"/>
                  <a:gd name="T69" fmla="*/ 0 h 554"/>
                  <a:gd name="T70" fmla="*/ 0 w 1028"/>
                  <a:gd name="T71" fmla="*/ 0 h 554"/>
                  <a:gd name="T72" fmla="*/ 0 w 1028"/>
                  <a:gd name="T73" fmla="*/ 0 h 554"/>
                  <a:gd name="T74" fmla="*/ 0 w 1028"/>
                  <a:gd name="T75" fmla="*/ 0 h 554"/>
                  <a:gd name="T76" fmla="*/ 0 w 1028"/>
                  <a:gd name="T77" fmla="*/ 0 h 554"/>
                  <a:gd name="T78" fmla="*/ 0 w 1028"/>
                  <a:gd name="T79" fmla="*/ 0 h 554"/>
                  <a:gd name="T80" fmla="*/ 0 w 1028"/>
                  <a:gd name="T81" fmla="*/ 0 h 554"/>
                  <a:gd name="T82" fmla="*/ 0 w 1028"/>
                  <a:gd name="T83" fmla="*/ 0 h 554"/>
                  <a:gd name="T84" fmla="*/ 0 w 1028"/>
                  <a:gd name="T85" fmla="*/ 0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Freeform 56"/>
              <p:cNvSpPr>
                <a:spLocks/>
              </p:cNvSpPr>
              <p:nvPr/>
            </p:nvSpPr>
            <p:spPr bwMode="auto">
              <a:xfrm>
                <a:off x="4167" y="2039"/>
                <a:ext cx="386" cy="216"/>
              </a:xfrm>
              <a:custGeom>
                <a:avLst/>
                <a:gdLst>
                  <a:gd name="T0" fmla="*/ 0 w 1028"/>
                  <a:gd name="T1" fmla="*/ 0 h 554"/>
                  <a:gd name="T2" fmla="*/ 0 w 1028"/>
                  <a:gd name="T3" fmla="*/ 0 h 554"/>
                  <a:gd name="T4" fmla="*/ 0 w 1028"/>
                  <a:gd name="T5" fmla="*/ 0 h 554"/>
                  <a:gd name="T6" fmla="*/ 0 w 1028"/>
                  <a:gd name="T7" fmla="*/ 0 h 554"/>
                  <a:gd name="T8" fmla="*/ 0 w 1028"/>
                  <a:gd name="T9" fmla="*/ 0 h 554"/>
                  <a:gd name="T10" fmla="*/ 0 w 1028"/>
                  <a:gd name="T11" fmla="*/ 0 h 554"/>
                  <a:gd name="T12" fmla="*/ 0 w 1028"/>
                  <a:gd name="T13" fmla="*/ 0 h 554"/>
                  <a:gd name="T14" fmla="*/ 0 w 1028"/>
                  <a:gd name="T15" fmla="*/ 0 h 554"/>
                  <a:gd name="T16" fmla="*/ 0 w 1028"/>
                  <a:gd name="T17" fmla="*/ 0 h 554"/>
                  <a:gd name="T18" fmla="*/ 0 w 1028"/>
                  <a:gd name="T19" fmla="*/ 0 h 554"/>
                  <a:gd name="T20" fmla="*/ 0 w 1028"/>
                  <a:gd name="T21" fmla="*/ 0 h 554"/>
                  <a:gd name="T22" fmla="*/ 0 w 1028"/>
                  <a:gd name="T23" fmla="*/ 0 h 554"/>
                  <a:gd name="T24" fmla="*/ 0 w 1028"/>
                  <a:gd name="T25" fmla="*/ 0 h 554"/>
                  <a:gd name="T26" fmla="*/ 0 w 1028"/>
                  <a:gd name="T27" fmla="*/ 0 h 554"/>
                  <a:gd name="T28" fmla="*/ 0 w 1028"/>
                  <a:gd name="T29" fmla="*/ 0 h 554"/>
                  <a:gd name="T30" fmla="*/ 0 w 1028"/>
                  <a:gd name="T31" fmla="*/ 0 h 554"/>
                  <a:gd name="T32" fmla="*/ 0 w 1028"/>
                  <a:gd name="T33" fmla="*/ 0 h 554"/>
                  <a:gd name="T34" fmla="*/ 0 w 1028"/>
                  <a:gd name="T35" fmla="*/ 0 h 554"/>
                  <a:gd name="T36" fmla="*/ 0 w 1028"/>
                  <a:gd name="T37" fmla="*/ 0 h 554"/>
                  <a:gd name="T38" fmla="*/ 0 w 1028"/>
                  <a:gd name="T39" fmla="*/ 0 h 554"/>
                  <a:gd name="T40" fmla="*/ 0 w 1028"/>
                  <a:gd name="T41" fmla="*/ 0 h 554"/>
                  <a:gd name="T42" fmla="*/ 0 w 1028"/>
                  <a:gd name="T43" fmla="*/ 0 h 554"/>
                  <a:gd name="T44" fmla="*/ 0 w 1028"/>
                  <a:gd name="T45" fmla="*/ 0 h 554"/>
                  <a:gd name="T46" fmla="*/ 0 w 1028"/>
                  <a:gd name="T47" fmla="*/ 0 h 554"/>
                  <a:gd name="T48" fmla="*/ 0 w 1028"/>
                  <a:gd name="T49" fmla="*/ 0 h 554"/>
                  <a:gd name="T50" fmla="*/ 0 w 1028"/>
                  <a:gd name="T51" fmla="*/ 0 h 554"/>
                  <a:gd name="T52" fmla="*/ 0 w 1028"/>
                  <a:gd name="T53" fmla="*/ 0 h 554"/>
                  <a:gd name="T54" fmla="*/ 0 w 1028"/>
                  <a:gd name="T55" fmla="*/ 0 h 554"/>
                  <a:gd name="T56" fmla="*/ 0 w 1028"/>
                  <a:gd name="T57" fmla="*/ 0 h 554"/>
                  <a:gd name="T58" fmla="*/ 0 w 1028"/>
                  <a:gd name="T59" fmla="*/ 0 h 554"/>
                  <a:gd name="T60" fmla="*/ 0 w 1028"/>
                  <a:gd name="T61" fmla="*/ 0 h 554"/>
                  <a:gd name="T62" fmla="*/ 0 w 1028"/>
                  <a:gd name="T63" fmla="*/ 0 h 554"/>
                  <a:gd name="T64" fmla="*/ 0 w 1028"/>
                  <a:gd name="T65" fmla="*/ 0 h 554"/>
                  <a:gd name="T66" fmla="*/ 0 w 1028"/>
                  <a:gd name="T67" fmla="*/ 0 h 554"/>
                  <a:gd name="T68" fmla="*/ 0 w 1028"/>
                  <a:gd name="T69" fmla="*/ 0 h 554"/>
                  <a:gd name="T70" fmla="*/ 0 w 1028"/>
                  <a:gd name="T71" fmla="*/ 0 h 554"/>
                  <a:gd name="T72" fmla="*/ 0 w 1028"/>
                  <a:gd name="T73" fmla="*/ 0 h 554"/>
                  <a:gd name="T74" fmla="*/ 0 w 1028"/>
                  <a:gd name="T75" fmla="*/ 0 h 554"/>
                  <a:gd name="T76" fmla="*/ 0 w 1028"/>
                  <a:gd name="T77" fmla="*/ 0 h 554"/>
                  <a:gd name="T78" fmla="*/ 0 w 1028"/>
                  <a:gd name="T79" fmla="*/ 0 h 554"/>
                  <a:gd name="T80" fmla="*/ 0 w 1028"/>
                  <a:gd name="T81" fmla="*/ 0 h 554"/>
                  <a:gd name="T82" fmla="*/ 0 w 1028"/>
                  <a:gd name="T83" fmla="*/ 0 h 554"/>
                  <a:gd name="T84" fmla="*/ 0 w 1028"/>
                  <a:gd name="T85" fmla="*/ 0 h 55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28" h="554">
                    <a:moveTo>
                      <a:pt x="54" y="496"/>
                    </a:moveTo>
                    <a:lnTo>
                      <a:pt x="73" y="461"/>
                    </a:lnTo>
                    <a:lnTo>
                      <a:pt x="166" y="417"/>
                    </a:lnTo>
                    <a:lnTo>
                      <a:pt x="323" y="401"/>
                    </a:lnTo>
                    <a:lnTo>
                      <a:pt x="467" y="417"/>
                    </a:lnTo>
                    <a:lnTo>
                      <a:pt x="504" y="402"/>
                    </a:lnTo>
                    <a:lnTo>
                      <a:pt x="530" y="372"/>
                    </a:lnTo>
                    <a:lnTo>
                      <a:pt x="598" y="425"/>
                    </a:lnTo>
                    <a:lnTo>
                      <a:pt x="657" y="421"/>
                    </a:lnTo>
                    <a:lnTo>
                      <a:pt x="733" y="453"/>
                    </a:lnTo>
                    <a:lnTo>
                      <a:pt x="820" y="554"/>
                    </a:lnTo>
                    <a:lnTo>
                      <a:pt x="882" y="465"/>
                    </a:lnTo>
                    <a:lnTo>
                      <a:pt x="942" y="465"/>
                    </a:lnTo>
                    <a:lnTo>
                      <a:pt x="967" y="413"/>
                    </a:lnTo>
                    <a:lnTo>
                      <a:pt x="1028" y="342"/>
                    </a:lnTo>
                    <a:lnTo>
                      <a:pt x="1020" y="303"/>
                    </a:lnTo>
                    <a:lnTo>
                      <a:pt x="951" y="209"/>
                    </a:lnTo>
                    <a:lnTo>
                      <a:pt x="915" y="181"/>
                    </a:lnTo>
                    <a:lnTo>
                      <a:pt x="916" y="126"/>
                    </a:lnTo>
                    <a:lnTo>
                      <a:pt x="843" y="46"/>
                    </a:lnTo>
                    <a:lnTo>
                      <a:pt x="767" y="67"/>
                    </a:lnTo>
                    <a:lnTo>
                      <a:pt x="670" y="46"/>
                    </a:lnTo>
                    <a:lnTo>
                      <a:pt x="653" y="26"/>
                    </a:lnTo>
                    <a:lnTo>
                      <a:pt x="616" y="20"/>
                    </a:lnTo>
                    <a:lnTo>
                      <a:pt x="581" y="0"/>
                    </a:lnTo>
                    <a:lnTo>
                      <a:pt x="478" y="16"/>
                    </a:lnTo>
                    <a:lnTo>
                      <a:pt x="448" y="42"/>
                    </a:lnTo>
                    <a:lnTo>
                      <a:pt x="437" y="204"/>
                    </a:lnTo>
                    <a:lnTo>
                      <a:pt x="365" y="268"/>
                    </a:lnTo>
                    <a:lnTo>
                      <a:pt x="309" y="255"/>
                    </a:lnTo>
                    <a:lnTo>
                      <a:pt x="199" y="161"/>
                    </a:lnTo>
                    <a:lnTo>
                      <a:pt x="189" y="120"/>
                    </a:lnTo>
                    <a:lnTo>
                      <a:pt x="97" y="150"/>
                    </a:lnTo>
                    <a:lnTo>
                      <a:pt x="75" y="166"/>
                    </a:lnTo>
                    <a:lnTo>
                      <a:pt x="41" y="231"/>
                    </a:lnTo>
                    <a:lnTo>
                      <a:pt x="33" y="298"/>
                    </a:lnTo>
                    <a:lnTo>
                      <a:pt x="15" y="325"/>
                    </a:lnTo>
                    <a:lnTo>
                      <a:pt x="2" y="362"/>
                    </a:lnTo>
                    <a:lnTo>
                      <a:pt x="0" y="481"/>
                    </a:lnTo>
                    <a:lnTo>
                      <a:pt x="11" y="507"/>
                    </a:lnTo>
                    <a:lnTo>
                      <a:pt x="37" y="508"/>
                    </a:lnTo>
                    <a:lnTo>
                      <a:pt x="54" y="496"/>
                    </a:lnTo>
                    <a:close/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Freeform 57"/>
              <p:cNvSpPr>
                <a:spLocks/>
              </p:cNvSpPr>
              <p:nvPr/>
            </p:nvSpPr>
            <p:spPr bwMode="auto">
              <a:xfrm>
                <a:off x="4326" y="2172"/>
                <a:ext cx="525" cy="4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Freeform 58"/>
              <p:cNvSpPr>
                <a:spLocks/>
              </p:cNvSpPr>
              <p:nvPr/>
            </p:nvSpPr>
            <p:spPr bwMode="auto">
              <a:xfrm>
                <a:off x="4326" y="2172"/>
                <a:ext cx="525" cy="456"/>
              </a:xfrm>
              <a:custGeom>
                <a:avLst/>
                <a:gdLst>
                  <a:gd name="T0" fmla="*/ 0 w 1403"/>
                  <a:gd name="T1" fmla="*/ 0 h 1169"/>
                  <a:gd name="T2" fmla="*/ 0 w 1403"/>
                  <a:gd name="T3" fmla="*/ 0 h 1169"/>
                  <a:gd name="T4" fmla="*/ 0 w 1403"/>
                  <a:gd name="T5" fmla="*/ 0 h 1169"/>
                  <a:gd name="T6" fmla="*/ 0 w 1403"/>
                  <a:gd name="T7" fmla="*/ 0 h 1169"/>
                  <a:gd name="T8" fmla="*/ 0 w 1403"/>
                  <a:gd name="T9" fmla="*/ 0 h 1169"/>
                  <a:gd name="T10" fmla="*/ 0 w 1403"/>
                  <a:gd name="T11" fmla="*/ 0 h 1169"/>
                  <a:gd name="T12" fmla="*/ 0 w 1403"/>
                  <a:gd name="T13" fmla="*/ 0 h 1169"/>
                  <a:gd name="T14" fmla="*/ 0 w 1403"/>
                  <a:gd name="T15" fmla="*/ 0 h 1169"/>
                  <a:gd name="T16" fmla="*/ 0 w 1403"/>
                  <a:gd name="T17" fmla="*/ 0 h 1169"/>
                  <a:gd name="T18" fmla="*/ 0 w 1403"/>
                  <a:gd name="T19" fmla="*/ 0 h 1169"/>
                  <a:gd name="T20" fmla="*/ 0 w 1403"/>
                  <a:gd name="T21" fmla="*/ 0 h 1169"/>
                  <a:gd name="T22" fmla="*/ 0 w 1403"/>
                  <a:gd name="T23" fmla="*/ 0 h 1169"/>
                  <a:gd name="T24" fmla="*/ 0 w 1403"/>
                  <a:gd name="T25" fmla="*/ 0 h 1169"/>
                  <a:gd name="T26" fmla="*/ 0 w 1403"/>
                  <a:gd name="T27" fmla="*/ 0 h 1169"/>
                  <a:gd name="T28" fmla="*/ 0 w 1403"/>
                  <a:gd name="T29" fmla="*/ 0 h 1169"/>
                  <a:gd name="T30" fmla="*/ 0 w 1403"/>
                  <a:gd name="T31" fmla="*/ 0 h 1169"/>
                  <a:gd name="T32" fmla="*/ 0 w 1403"/>
                  <a:gd name="T33" fmla="*/ 0 h 1169"/>
                  <a:gd name="T34" fmla="*/ 0 w 1403"/>
                  <a:gd name="T35" fmla="*/ 0 h 1169"/>
                  <a:gd name="T36" fmla="*/ 0 w 1403"/>
                  <a:gd name="T37" fmla="*/ 0 h 1169"/>
                  <a:gd name="T38" fmla="*/ 0 w 1403"/>
                  <a:gd name="T39" fmla="*/ 0 h 1169"/>
                  <a:gd name="T40" fmla="*/ 0 w 1403"/>
                  <a:gd name="T41" fmla="*/ 0 h 1169"/>
                  <a:gd name="T42" fmla="*/ 0 w 1403"/>
                  <a:gd name="T43" fmla="*/ 0 h 1169"/>
                  <a:gd name="T44" fmla="*/ 0 w 1403"/>
                  <a:gd name="T45" fmla="*/ 0 h 1169"/>
                  <a:gd name="T46" fmla="*/ 0 w 1403"/>
                  <a:gd name="T47" fmla="*/ 0 h 1169"/>
                  <a:gd name="T48" fmla="*/ 0 w 1403"/>
                  <a:gd name="T49" fmla="*/ 0 h 1169"/>
                  <a:gd name="T50" fmla="*/ 0 w 1403"/>
                  <a:gd name="T51" fmla="*/ 0 h 1169"/>
                  <a:gd name="T52" fmla="*/ 0 w 1403"/>
                  <a:gd name="T53" fmla="*/ 0 h 1169"/>
                  <a:gd name="T54" fmla="*/ 0 w 1403"/>
                  <a:gd name="T55" fmla="*/ 0 h 1169"/>
                  <a:gd name="T56" fmla="*/ 0 w 1403"/>
                  <a:gd name="T57" fmla="*/ 0 h 1169"/>
                  <a:gd name="T58" fmla="*/ 0 w 1403"/>
                  <a:gd name="T59" fmla="*/ 0 h 1169"/>
                  <a:gd name="T60" fmla="*/ 0 w 1403"/>
                  <a:gd name="T61" fmla="*/ 0 h 1169"/>
                  <a:gd name="T62" fmla="*/ 0 w 1403"/>
                  <a:gd name="T63" fmla="*/ 0 h 1169"/>
                  <a:gd name="T64" fmla="*/ 0 w 1403"/>
                  <a:gd name="T65" fmla="*/ 0 h 1169"/>
                  <a:gd name="T66" fmla="*/ 0 w 1403"/>
                  <a:gd name="T67" fmla="*/ 0 h 1169"/>
                  <a:gd name="T68" fmla="*/ 0 w 1403"/>
                  <a:gd name="T69" fmla="*/ 0 h 1169"/>
                  <a:gd name="T70" fmla="*/ 0 w 1403"/>
                  <a:gd name="T71" fmla="*/ 0 h 1169"/>
                  <a:gd name="T72" fmla="*/ 0 w 1403"/>
                  <a:gd name="T73" fmla="*/ 0 h 1169"/>
                  <a:gd name="T74" fmla="*/ 0 w 1403"/>
                  <a:gd name="T75" fmla="*/ 0 h 1169"/>
                  <a:gd name="T76" fmla="*/ 0 w 1403"/>
                  <a:gd name="T77" fmla="*/ 0 h 1169"/>
                  <a:gd name="T78" fmla="*/ 0 w 1403"/>
                  <a:gd name="T79" fmla="*/ 0 h 1169"/>
                  <a:gd name="T80" fmla="*/ 0 w 1403"/>
                  <a:gd name="T81" fmla="*/ 0 h 1169"/>
                  <a:gd name="T82" fmla="*/ 0 w 1403"/>
                  <a:gd name="T83" fmla="*/ 0 h 1169"/>
                  <a:gd name="T84" fmla="*/ 0 w 1403"/>
                  <a:gd name="T85" fmla="*/ 0 h 1169"/>
                  <a:gd name="T86" fmla="*/ 0 w 1403"/>
                  <a:gd name="T87" fmla="*/ 0 h 1169"/>
                  <a:gd name="T88" fmla="*/ 0 w 1403"/>
                  <a:gd name="T89" fmla="*/ 0 h 1169"/>
                  <a:gd name="T90" fmla="*/ 0 w 1403"/>
                  <a:gd name="T91" fmla="*/ 0 h 1169"/>
                  <a:gd name="T92" fmla="*/ 0 w 1403"/>
                  <a:gd name="T93" fmla="*/ 0 h 1169"/>
                  <a:gd name="T94" fmla="*/ 0 w 1403"/>
                  <a:gd name="T95" fmla="*/ 0 h 1169"/>
                  <a:gd name="T96" fmla="*/ 0 w 1403"/>
                  <a:gd name="T97" fmla="*/ 0 h 1169"/>
                  <a:gd name="T98" fmla="*/ 0 w 1403"/>
                  <a:gd name="T99" fmla="*/ 0 h 1169"/>
                  <a:gd name="T100" fmla="*/ 0 w 1403"/>
                  <a:gd name="T101" fmla="*/ 0 h 1169"/>
                  <a:gd name="T102" fmla="*/ 0 w 1403"/>
                  <a:gd name="T103" fmla="*/ 0 h 1169"/>
                  <a:gd name="T104" fmla="*/ 0 w 1403"/>
                  <a:gd name="T105" fmla="*/ 0 h 1169"/>
                  <a:gd name="T106" fmla="*/ 0 w 1403"/>
                  <a:gd name="T107" fmla="*/ 0 h 1169"/>
                  <a:gd name="T108" fmla="*/ 0 w 1403"/>
                  <a:gd name="T109" fmla="*/ 0 h 11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03" h="1169">
                    <a:moveTo>
                      <a:pt x="606" y="0"/>
                    </a:moveTo>
                    <a:lnTo>
                      <a:pt x="545" y="71"/>
                    </a:lnTo>
                    <a:lnTo>
                      <a:pt x="520" y="123"/>
                    </a:lnTo>
                    <a:lnTo>
                      <a:pt x="460" y="123"/>
                    </a:lnTo>
                    <a:lnTo>
                      <a:pt x="398" y="212"/>
                    </a:lnTo>
                    <a:lnTo>
                      <a:pt x="414" y="289"/>
                    </a:lnTo>
                    <a:lnTo>
                      <a:pt x="364" y="307"/>
                    </a:lnTo>
                    <a:lnTo>
                      <a:pt x="300" y="456"/>
                    </a:lnTo>
                    <a:lnTo>
                      <a:pt x="328" y="506"/>
                    </a:lnTo>
                    <a:lnTo>
                      <a:pt x="131" y="611"/>
                    </a:lnTo>
                    <a:lnTo>
                      <a:pt x="86" y="610"/>
                    </a:lnTo>
                    <a:lnTo>
                      <a:pt x="45" y="623"/>
                    </a:lnTo>
                    <a:lnTo>
                      <a:pt x="0" y="603"/>
                    </a:lnTo>
                    <a:lnTo>
                      <a:pt x="10" y="645"/>
                    </a:lnTo>
                    <a:lnTo>
                      <a:pt x="83" y="816"/>
                    </a:lnTo>
                    <a:lnTo>
                      <a:pt x="92" y="901"/>
                    </a:lnTo>
                    <a:lnTo>
                      <a:pt x="27" y="970"/>
                    </a:lnTo>
                    <a:lnTo>
                      <a:pt x="2" y="1006"/>
                    </a:lnTo>
                    <a:lnTo>
                      <a:pt x="69" y="1063"/>
                    </a:lnTo>
                    <a:lnTo>
                      <a:pt x="70" y="1169"/>
                    </a:lnTo>
                    <a:lnTo>
                      <a:pt x="328" y="1043"/>
                    </a:lnTo>
                    <a:lnTo>
                      <a:pt x="512" y="1056"/>
                    </a:lnTo>
                    <a:lnTo>
                      <a:pt x="605" y="1059"/>
                    </a:lnTo>
                    <a:lnTo>
                      <a:pt x="655" y="1098"/>
                    </a:lnTo>
                    <a:lnTo>
                      <a:pt x="701" y="1088"/>
                    </a:lnTo>
                    <a:lnTo>
                      <a:pt x="788" y="1088"/>
                    </a:lnTo>
                    <a:lnTo>
                      <a:pt x="804" y="1068"/>
                    </a:lnTo>
                    <a:lnTo>
                      <a:pt x="947" y="1041"/>
                    </a:lnTo>
                    <a:lnTo>
                      <a:pt x="987" y="1059"/>
                    </a:lnTo>
                    <a:lnTo>
                      <a:pt x="1003" y="1079"/>
                    </a:lnTo>
                    <a:lnTo>
                      <a:pt x="1108" y="1053"/>
                    </a:lnTo>
                    <a:lnTo>
                      <a:pt x="1155" y="1053"/>
                    </a:lnTo>
                    <a:lnTo>
                      <a:pt x="1185" y="994"/>
                    </a:lnTo>
                    <a:lnTo>
                      <a:pt x="1185" y="929"/>
                    </a:lnTo>
                    <a:lnTo>
                      <a:pt x="1221" y="871"/>
                    </a:lnTo>
                    <a:lnTo>
                      <a:pt x="1337" y="824"/>
                    </a:lnTo>
                    <a:lnTo>
                      <a:pt x="1245" y="654"/>
                    </a:lnTo>
                    <a:lnTo>
                      <a:pt x="1254" y="568"/>
                    </a:lnTo>
                    <a:lnTo>
                      <a:pt x="1338" y="583"/>
                    </a:lnTo>
                    <a:lnTo>
                      <a:pt x="1403" y="498"/>
                    </a:lnTo>
                    <a:lnTo>
                      <a:pt x="1390" y="465"/>
                    </a:lnTo>
                    <a:lnTo>
                      <a:pt x="1364" y="468"/>
                    </a:lnTo>
                    <a:lnTo>
                      <a:pt x="1247" y="448"/>
                    </a:lnTo>
                    <a:lnTo>
                      <a:pt x="1204" y="382"/>
                    </a:lnTo>
                    <a:lnTo>
                      <a:pt x="1146" y="355"/>
                    </a:lnTo>
                    <a:lnTo>
                      <a:pt x="1082" y="273"/>
                    </a:lnTo>
                    <a:lnTo>
                      <a:pt x="1007" y="68"/>
                    </a:lnTo>
                    <a:lnTo>
                      <a:pt x="917" y="28"/>
                    </a:lnTo>
                    <a:lnTo>
                      <a:pt x="857" y="41"/>
                    </a:lnTo>
                    <a:lnTo>
                      <a:pt x="792" y="88"/>
                    </a:lnTo>
                    <a:lnTo>
                      <a:pt x="787" y="41"/>
                    </a:lnTo>
                    <a:lnTo>
                      <a:pt x="752" y="26"/>
                    </a:lnTo>
                    <a:lnTo>
                      <a:pt x="692" y="40"/>
                    </a:lnTo>
                    <a:lnTo>
                      <a:pt x="60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Freeform 59"/>
              <p:cNvSpPr>
                <a:spLocks/>
              </p:cNvSpPr>
              <p:nvPr/>
            </p:nvSpPr>
            <p:spPr bwMode="auto">
              <a:xfrm>
                <a:off x="4300" y="2449"/>
                <a:ext cx="1102" cy="706"/>
              </a:xfrm>
              <a:custGeom>
                <a:avLst/>
                <a:gdLst>
                  <a:gd name="T0" fmla="*/ 0 w 2946"/>
                  <a:gd name="T1" fmla="*/ 0 h 1808"/>
                  <a:gd name="T2" fmla="*/ 0 w 2946"/>
                  <a:gd name="T3" fmla="*/ 0 h 1808"/>
                  <a:gd name="T4" fmla="*/ 0 w 2946"/>
                  <a:gd name="T5" fmla="*/ 0 h 1808"/>
                  <a:gd name="T6" fmla="*/ 0 w 2946"/>
                  <a:gd name="T7" fmla="*/ 0 h 1808"/>
                  <a:gd name="T8" fmla="*/ 0 w 2946"/>
                  <a:gd name="T9" fmla="*/ 0 h 1808"/>
                  <a:gd name="T10" fmla="*/ 0 w 2946"/>
                  <a:gd name="T11" fmla="*/ 0 h 1808"/>
                  <a:gd name="T12" fmla="*/ 0 w 2946"/>
                  <a:gd name="T13" fmla="*/ 0 h 1808"/>
                  <a:gd name="T14" fmla="*/ 0 w 2946"/>
                  <a:gd name="T15" fmla="*/ 0 h 1808"/>
                  <a:gd name="T16" fmla="*/ 0 w 2946"/>
                  <a:gd name="T17" fmla="*/ 0 h 1808"/>
                  <a:gd name="T18" fmla="*/ 0 w 2946"/>
                  <a:gd name="T19" fmla="*/ 0 h 1808"/>
                  <a:gd name="T20" fmla="*/ 0 w 2946"/>
                  <a:gd name="T21" fmla="*/ 0 h 1808"/>
                  <a:gd name="T22" fmla="*/ 0 w 2946"/>
                  <a:gd name="T23" fmla="*/ 0 h 1808"/>
                  <a:gd name="T24" fmla="*/ 0 w 2946"/>
                  <a:gd name="T25" fmla="*/ 0 h 1808"/>
                  <a:gd name="T26" fmla="*/ 0 w 2946"/>
                  <a:gd name="T27" fmla="*/ 0 h 1808"/>
                  <a:gd name="T28" fmla="*/ 0 w 2946"/>
                  <a:gd name="T29" fmla="*/ 0 h 1808"/>
                  <a:gd name="T30" fmla="*/ 0 w 2946"/>
                  <a:gd name="T31" fmla="*/ 0 h 1808"/>
                  <a:gd name="T32" fmla="*/ 0 w 2946"/>
                  <a:gd name="T33" fmla="*/ 0 h 1808"/>
                  <a:gd name="T34" fmla="*/ 0 w 2946"/>
                  <a:gd name="T35" fmla="*/ 0 h 1808"/>
                  <a:gd name="T36" fmla="*/ 0 w 2946"/>
                  <a:gd name="T37" fmla="*/ 0 h 1808"/>
                  <a:gd name="T38" fmla="*/ 0 w 2946"/>
                  <a:gd name="T39" fmla="*/ 0 h 1808"/>
                  <a:gd name="T40" fmla="*/ 0 w 2946"/>
                  <a:gd name="T41" fmla="*/ 0 h 1808"/>
                  <a:gd name="T42" fmla="*/ 0 w 2946"/>
                  <a:gd name="T43" fmla="*/ 0 h 1808"/>
                  <a:gd name="T44" fmla="*/ 0 w 2946"/>
                  <a:gd name="T45" fmla="*/ 0 h 1808"/>
                  <a:gd name="T46" fmla="*/ 0 w 2946"/>
                  <a:gd name="T47" fmla="*/ 0 h 1808"/>
                  <a:gd name="T48" fmla="*/ 0 w 2946"/>
                  <a:gd name="T49" fmla="*/ 0 h 1808"/>
                  <a:gd name="T50" fmla="*/ 0 w 2946"/>
                  <a:gd name="T51" fmla="*/ 0 h 1808"/>
                  <a:gd name="T52" fmla="*/ 0 w 2946"/>
                  <a:gd name="T53" fmla="*/ 0 h 1808"/>
                  <a:gd name="T54" fmla="*/ 0 w 2946"/>
                  <a:gd name="T55" fmla="*/ 0 h 1808"/>
                  <a:gd name="T56" fmla="*/ 0 w 2946"/>
                  <a:gd name="T57" fmla="*/ 0 h 1808"/>
                  <a:gd name="T58" fmla="*/ 0 w 2946"/>
                  <a:gd name="T59" fmla="*/ 0 h 1808"/>
                  <a:gd name="T60" fmla="*/ 0 w 2946"/>
                  <a:gd name="T61" fmla="*/ 0 h 1808"/>
                  <a:gd name="T62" fmla="*/ 0 w 2946"/>
                  <a:gd name="T63" fmla="*/ 0 h 1808"/>
                  <a:gd name="T64" fmla="*/ 0 w 2946"/>
                  <a:gd name="T65" fmla="*/ 0 h 1808"/>
                  <a:gd name="T66" fmla="*/ 0 w 2946"/>
                  <a:gd name="T67" fmla="*/ 0 h 1808"/>
                  <a:gd name="T68" fmla="*/ 0 w 2946"/>
                  <a:gd name="T69" fmla="*/ 0 h 1808"/>
                  <a:gd name="T70" fmla="*/ 0 w 2946"/>
                  <a:gd name="T71" fmla="*/ 0 h 1808"/>
                  <a:gd name="T72" fmla="*/ 0 w 2946"/>
                  <a:gd name="T73" fmla="*/ 0 h 1808"/>
                  <a:gd name="T74" fmla="*/ 0 w 2946"/>
                  <a:gd name="T75" fmla="*/ 0 h 1808"/>
                  <a:gd name="T76" fmla="*/ 0 w 2946"/>
                  <a:gd name="T77" fmla="*/ 0 h 1808"/>
                  <a:gd name="T78" fmla="*/ 0 w 2946"/>
                  <a:gd name="T79" fmla="*/ 0 h 1808"/>
                  <a:gd name="T80" fmla="*/ 0 w 2946"/>
                  <a:gd name="T81" fmla="*/ 0 h 1808"/>
                  <a:gd name="T82" fmla="*/ 0 w 2946"/>
                  <a:gd name="T83" fmla="*/ 0 h 1808"/>
                  <a:gd name="T84" fmla="*/ 0 w 2946"/>
                  <a:gd name="T85" fmla="*/ 0 h 1808"/>
                  <a:gd name="T86" fmla="*/ 0 w 2946"/>
                  <a:gd name="T87" fmla="*/ 0 h 1808"/>
                  <a:gd name="T88" fmla="*/ 0 w 2946"/>
                  <a:gd name="T89" fmla="*/ 0 h 1808"/>
                  <a:gd name="T90" fmla="*/ 0 w 2946"/>
                  <a:gd name="T91" fmla="*/ 0 h 1808"/>
                  <a:gd name="T92" fmla="*/ 0 w 2946"/>
                  <a:gd name="T93" fmla="*/ 0 h 1808"/>
                  <a:gd name="T94" fmla="*/ 0 w 2946"/>
                  <a:gd name="T95" fmla="*/ 0 h 1808"/>
                  <a:gd name="T96" fmla="*/ 0 w 2946"/>
                  <a:gd name="T97" fmla="*/ 0 h 1808"/>
                  <a:gd name="T98" fmla="*/ 0 w 2946"/>
                  <a:gd name="T99" fmla="*/ 0 h 1808"/>
                  <a:gd name="T100" fmla="*/ 0 w 2946"/>
                  <a:gd name="T101" fmla="*/ 0 h 1808"/>
                  <a:gd name="T102" fmla="*/ 0 w 2946"/>
                  <a:gd name="T103" fmla="*/ 0 h 1808"/>
                  <a:gd name="T104" fmla="*/ 0 w 2946"/>
                  <a:gd name="T105" fmla="*/ 0 h 1808"/>
                  <a:gd name="T106" fmla="*/ 0 w 2946"/>
                  <a:gd name="T107" fmla="*/ 0 h 1808"/>
                  <a:gd name="T108" fmla="*/ 0 w 2946"/>
                  <a:gd name="T109" fmla="*/ 0 h 1808"/>
                  <a:gd name="T110" fmla="*/ 0 w 2946"/>
                  <a:gd name="T111" fmla="*/ 0 h 1808"/>
                  <a:gd name="T112" fmla="*/ 0 w 2946"/>
                  <a:gd name="T113" fmla="*/ 0 h 1808"/>
                  <a:gd name="T114" fmla="*/ 0 w 2946"/>
                  <a:gd name="T115" fmla="*/ 0 h 1808"/>
                  <a:gd name="T116" fmla="*/ 0 w 2946"/>
                  <a:gd name="T117" fmla="*/ 0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Freeform 60"/>
              <p:cNvSpPr>
                <a:spLocks/>
              </p:cNvSpPr>
              <p:nvPr/>
            </p:nvSpPr>
            <p:spPr bwMode="auto">
              <a:xfrm>
                <a:off x="4300" y="2449"/>
                <a:ext cx="1102" cy="706"/>
              </a:xfrm>
              <a:custGeom>
                <a:avLst/>
                <a:gdLst>
                  <a:gd name="T0" fmla="*/ 0 w 2946"/>
                  <a:gd name="T1" fmla="*/ 0 h 1808"/>
                  <a:gd name="T2" fmla="*/ 0 w 2946"/>
                  <a:gd name="T3" fmla="*/ 0 h 1808"/>
                  <a:gd name="T4" fmla="*/ 0 w 2946"/>
                  <a:gd name="T5" fmla="*/ 0 h 1808"/>
                  <a:gd name="T6" fmla="*/ 0 w 2946"/>
                  <a:gd name="T7" fmla="*/ 0 h 1808"/>
                  <a:gd name="T8" fmla="*/ 0 w 2946"/>
                  <a:gd name="T9" fmla="*/ 0 h 1808"/>
                  <a:gd name="T10" fmla="*/ 0 w 2946"/>
                  <a:gd name="T11" fmla="*/ 0 h 1808"/>
                  <a:gd name="T12" fmla="*/ 0 w 2946"/>
                  <a:gd name="T13" fmla="*/ 0 h 1808"/>
                  <a:gd name="T14" fmla="*/ 0 w 2946"/>
                  <a:gd name="T15" fmla="*/ 0 h 1808"/>
                  <a:gd name="T16" fmla="*/ 0 w 2946"/>
                  <a:gd name="T17" fmla="*/ 0 h 1808"/>
                  <a:gd name="T18" fmla="*/ 0 w 2946"/>
                  <a:gd name="T19" fmla="*/ 0 h 1808"/>
                  <a:gd name="T20" fmla="*/ 0 w 2946"/>
                  <a:gd name="T21" fmla="*/ 0 h 1808"/>
                  <a:gd name="T22" fmla="*/ 0 w 2946"/>
                  <a:gd name="T23" fmla="*/ 0 h 1808"/>
                  <a:gd name="T24" fmla="*/ 0 w 2946"/>
                  <a:gd name="T25" fmla="*/ 0 h 1808"/>
                  <a:gd name="T26" fmla="*/ 0 w 2946"/>
                  <a:gd name="T27" fmla="*/ 0 h 1808"/>
                  <a:gd name="T28" fmla="*/ 0 w 2946"/>
                  <a:gd name="T29" fmla="*/ 0 h 1808"/>
                  <a:gd name="T30" fmla="*/ 0 w 2946"/>
                  <a:gd name="T31" fmla="*/ 0 h 1808"/>
                  <a:gd name="T32" fmla="*/ 0 w 2946"/>
                  <a:gd name="T33" fmla="*/ 0 h 1808"/>
                  <a:gd name="T34" fmla="*/ 0 w 2946"/>
                  <a:gd name="T35" fmla="*/ 0 h 1808"/>
                  <a:gd name="T36" fmla="*/ 0 w 2946"/>
                  <a:gd name="T37" fmla="*/ 0 h 1808"/>
                  <a:gd name="T38" fmla="*/ 0 w 2946"/>
                  <a:gd name="T39" fmla="*/ 0 h 1808"/>
                  <a:gd name="T40" fmla="*/ 0 w 2946"/>
                  <a:gd name="T41" fmla="*/ 0 h 1808"/>
                  <a:gd name="T42" fmla="*/ 0 w 2946"/>
                  <a:gd name="T43" fmla="*/ 0 h 1808"/>
                  <a:gd name="T44" fmla="*/ 0 w 2946"/>
                  <a:gd name="T45" fmla="*/ 0 h 1808"/>
                  <a:gd name="T46" fmla="*/ 0 w 2946"/>
                  <a:gd name="T47" fmla="*/ 0 h 1808"/>
                  <a:gd name="T48" fmla="*/ 0 w 2946"/>
                  <a:gd name="T49" fmla="*/ 0 h 1808"/>
                  <a:gd name="T50" fmla="*/ 0 w 2946"/>
                  <a:gd name="T51" fmla="*/ 0 h 1808"/>
                  <a:gd name="T52" fmla="*/ 0 w 2946"/>
                  <a:gd name="T53" fmla="*/ 0 h 1808"/>
                  <a:gd name="T54" fmla="*/ 0 w 2946"/>
                  <a:gd name="T55" fmla="*/ 0 h 1808"/>
                  <a:gd name="T56" fmla="*/ 0 w 2946"/>
                  <a:gd name="T57" fmla="*/ 0 h 1808"/>
                  <a:gd name="T58" fmla="*/ 0 w 2946"/>
                  <a:gd name="T59" fmla="*/ 0 h 1808"/>
                  <a:gd name="T60" fmla="*/ 0 w 2946"/>
                  <a:gd name="T61" fmla="*/ 0 h 1808"/>
                  <a:gd name="T62" fmla="*/ 0 w 2946"/>
                  <a:gd name="T63" fmla="*/ 0 h 1808"/>
                  <a:gd name="T64" fmla="*/ 0 w 2946"/>
                  <a:gd name="T65" fmla="*/ 0 h 1808"/>
                  <a:gd name="T66" fmla="*/ 0 w 2946"/>
                  <a:gd name="T67" fmla="*/ 0 h 1808"/>
                  <a:gd name="T68" fmla="*/ 0 w 2946"/>
                  <a:gd name="T69" fmla="*/ 0 h 1808"/>
                  <a:gd name="T70" fmla="*/ 0 w 2946"/>
                  <a:gd name="T71" fmla="*/ 0 h 1808"/>
                  <a:gd name="T72" fmla="*/ 0 w 2946"/>
                  <a:gd name="T73" fmla="*/ 0 h 1808"/>
                  <a:gd name="T74" fmla="*/ 0 w 2946"/>
                  <a:gd name="T75" fmla="*/ 0 h 1808"/>
                  <a:gd name="T76" fmla="*/ 0 w 2946"/>
                  <a:gd name="T77" fmla="*/ 0 h 1808"/>
                  <a:gd name="T78" fmla="*/ 0 w 2946"/>
                  <a:gd name="T79" fmla="*/ 0 h 1808"/>
                  <a:gd name="T80" fmla="*/ 0 w 2946"/>
                  <a:gd name="T81" fmla="*/ 0 h 1808"/>
                  <a:gd name="T82" fmla="*/ 0 w 2946"/>
                  <a:gd name="T83" fmla="*/ 0 h 1808"/>
                  <a:gd name="T84" fmla="*/ 0 w 2946"/>
                  <a:gd name="T85" fmla="*/ 0 h 1808"/>
                  <a:gd name="T86" fmla="*/ 0 w 2946"/>
                  <a:gd name="T87" fmla="*/ 0 h 1808"/>
                  <a:gd name="T88" fmla="*/ 0 w 2946"/>
                  <a:gd name="T89" fmla="*/ 0 h 1808"/>
                  <a:gd name="T90" fmla="*/ 0 w 2946"/>
                  <a:gd name="T91" fmla="*/ 0 h 1808"/>
                  <a:gd name="T92" fmla="*/ 0 w 2946"/>
                  <a:gd name="T93" fmla="*/ 0 h 1808"/>
                  <a:gd name="T94" fmla="*/ 0 w 2946"/>
                  <a:gd name="T95" fmla="*/ 0 h 1808"/>
                  <a:gd name="T96" fmla="*/ 0 w 2946"/>
                  <a:gd name="T97" fmla="*/ 0 h 1808"/>
                  <a:gd name="T98" fmla="*/ 0 w 2946"/>
                  <a:gd name="T99" fmla="*/ 0 h 1808"/>
                  <a:gd name="T100" fmla="*/ 0 w 2946"/>
                  <a:gd name="T101" fmla="*/ 0 h 1808"/>
                  <a:gd name="T102" fmla="*/ 0 w 2946"/>
                  <a:gd name="T103" fmla="*/ 0 h 1808"/>
                  <a:gd name="T104" fmla="*/ 0 w 2946"/>
                  <a:gd name="T105" fmla="*/ 0 h 1808"/>
                  <a:gd name="T106" fmla="*/ 0 w 2946"/>
                  <a:gd name="T107" fmla="*/ 0 h 1808"/>
                  <a:gd name="T108" fmla="*/ 0 w 2946"/>
                  <a:gd name="T109" fmla="*/ 0 h 1808"/>
                  <a:gd name="T110" fmla="*/ 0 w 2946"/>
                  <a:gd name="T111" fmla="*/ 0 h 1808"/>
                  <a:gd name="T112" fmla="*/ 0 w 2946"/>
                  <a:gd name="T113" fmla="*/ 0 h 1808"/>
                  <a:gd name="T114" fmla="*/ 0 w 2946"/>
                  <a:gd name="T115" fmla="*/ 0 h 1808"/>
                  <a:gd name="T116" fmla="*/ 0 w 2946"/>
                  <a:gd name="T117" fmla="*/ 0 h 18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946" h="1808">
                    <a:moveTo>
                      <a:pt x="2734" y="924"/>
                    </a:moveTo>
                    <a:lnTo>
                      <a:pt x="2740" y="877"/>
                    </a:lnTo>
                    <a:lnTo>
                      <a:pt x="2781" y="847"/>
                    </a:lnTo>
                    <a:lnTo>
                      <a:pt x="2804" y="780"/>
                    </a:lnTo>
                    <a:lnTo>
                      <a:pt x="2877" y="777"/>
                    </a:lnTo>
                    <a:lnTo>
                      <a:pt x="2926" y="773"/>
                    </a:lnTo>
                    <a:lnTo>
                      <a:pt x="2946" y="756"/>
                    </a:lnTo>
                    <a:lnTo>
                      <a:pt x="2946" y="658"/>
                    </a:lnTo>
                    <a:lnTo>
                      <a:pt x="2893" y="592"/>
                    </a:lnTo>
                    <a:lnTo>
                      <a:pt x="2869" y="535"/>
                    </a:lnTo>
                    <a:lnTo>
                      <a:pt x="2910" y="508"/>
                    </a:lnTo>
                    <a:lnTo>
                      <a:pt x="2886" y="460"/>
                    </a:lnTo>
                    <a:lnTo>
                      <a:pt x="2894" y="413"/>
                    </a:lnTo>
                    <a:lnTo>
                      <a:pt x="2847" y="358"/>
                    </a:lnTo>
                    <a:lnTo>
                      <a:pt x="2748" y="328"/>
                    </a:lnTo>
                    <a:lnTo>
                      <a:pt x="2681" y="324"/>
                    </a:lnTo>
                    <a:lnTo>
                      <a:pt x="2635" y="342"/>
                    </a:lnTo>
                    <a:lnTo>
                      <a:pt x="2566" y="332"/>
                    </a:lnTo>
                    <a:lnTo>
                      <a:pt x="2522" y="350"/>
                    </a:lnTo>
                    <a:lnTo>
                      <a:pt x="2456" y="334"/>
                    </a:lnTo>
                    <a:lnTo>
                      <a:pt x="2384" y="272"/>
                    </a:lnTo>
                    <a:lnTo>
                      <a:pt x="2328" y="303"/>
                    </a:lnTo>
                    <a:lnTo>
                      <a:pt x="2069" y="346"/>
                    </a:lnTo>
                    <a:lnTo>
                      <a:pt x="2015" y="238"/>
                    </a:lnTo>
                    <a:lnTo>
                      <a:pt x="1873" y="220"/>
                    </a:lnTo>
                    <a:lnTo>
                      <a:pt x="1826" y="208"/>
                    </a:lnTo>
                    <a:lnTo>
                      <a:pt x="1803" y="126"/>
                    </a:lnTo>
                    <a:lnTo>
                      <a:pt x="1814" y="86"/>
                    </a:lnTo>
                    <a:lnTo>
                      <a:pt x="1688" y="0"/>
                    </a:lnTo>
                    <a:lnTo>
                      <a:pt x="1602" y="24"/>
                    </a:lnTo>
                    <a:lnTo>
                      <a:pt x="1290" y="162"/>
                    </a:lnTo>
                    <a:lnTo>
                      <a:pt x="1254" y="220"/>
                    </a:lnTo>
                    <a:lnTo>
                      <a:pt x="1254" y="285"/>
                    </a:lnTo>
                    <a:lnTo>
                      <a:pt x="1224" y="344"/>
                    </a:lnTo>
                    <a:lnTo>
                      <a:pt x="1177" y="344"/>
                    </a:lnTo>
                    <a:lnTo>
                      <a:pt x="1072" y="370"/>
                    </a:lnTo>
                    <a:lnTo>
                      <a:pt x="1056" y="350"/>
                    </a:lnTo>
                    <a:lnTo>
                      <a:pt x="1016" y="332"/>
                    </a:lnTo>
                    <a:lnTo>
                      <a:pt x="873" y="359"/>
                    </a:lnTo>
                    <a:lnTo>
                      <a:pt x="857" y="379"/>
                    </a:lnTo>
                    <a:lnTo>
                      <a:pt x="770" y="379"/>
                    </a:lnTo>
                    <a:lnTo>
                      <a:pt x="724" y="389"/>
                    </a:lnTo>
                    <a:lnTo>
                      <a:pt x="674" y="350"/>
                    </a:lnTo>
                    <a:lnTo>
                      <a:pt x="581" y="347"/>
                    </a:lnTo>
                    <a:lnTo>
                      <a:pt x="397" y="334"/>
                    </a:lnTo>
                    <a:lnTo>
                      <a:pt x="139" y="460"/>
                    </a:lnTo>
                    <a:lnTo>
                      <a:pt x="159" y="490"/>
                    </a:lnTo>
                    <a:lnTo>
                      <a:pt x="169" y="524"/>
                    </a:lnTo>
                    <a:lnTo>
                      <a:pt x="204" y="576"/>
                    </a:lnTo>
                    <a:lnTo>
                      <a:pt x="237" y="603"/>
                    </a:lnTo>
                    <a:lnTo>
                      <a:pt x="238" y="635"/>
                    </a:lnTo>
                    <a:lnTo>
                      <a:pt x="260" y="672"/>
                    </a:lnTo>
                    <a:lnTo>
                      <a:pt x="251" y="710"/>
                    </a:lnTo>
                    <a:lnTo>
                      <a:pt x="151" y="796"/>
                    </a:lnTo>
                    <a:lnTo>
                      <a:pt x="114" y="854"/>
                    </a:lnTo>
                    <a:lnTo>
                      <a:pt x="71" y="1001"/>
                    </a:lnTo>
                    <a:lnTo>
                      <a:pt x="82" y="1035"/>
                    </a:lnTo>
                    <a:lnTo>
                      <a:pt x="38" y="1041"/>
                    </a:lnTo>
                    <a:lnTo>
                      <a:pt x="0" y="1209"/>
                    </a:lnTo>
                    <a:lnTo>
                      <a:pt x="86" y="1249"/>
                    </a:lnTo>
                    <a:lnTo>
                      <a:pt x="131" y="1299"/>
                    </a:lnTo>
                    <a:lnTo>
                      <a:pt x="204" y="1285"/>
                    </a:lnTo>
                    <a:lnTo>
                      <a:pt x="260" y="1287"/>
                    </a:lnTo>
                    <a:lnTo>
                      <a:pt x="334" y="1285"/>
                    </a:lnTo>
                    <a:lnTo>
                      <a:pt x="380" y="1268"/>
                    </a:lnTo>
                    <a:lnTo>
                      <a:pt x="427" y="1261"/>
                    </a:lnTo>
                    <a:lnTo>
                      <a:pt x="466" y="1285"/>
                    </a:lnTo>
                    <a:lnTo>
                      <a:pt x="498" y="1296"/>
                    </a:lnTo>
                    <a:lnTo>
                      <a:pt x="542" y="1257"/>
                    </a:lnTo>
                    <a:lnTo>
                      <a:pt x="592" y="1238"/>
                    </a:lnTo>
                    <a:lnTo>
                      <a:pt x="644" y="1233"/>
                    </a:lnTo>
                    <a:lnTo>
                      <a:pt x="740" y="1159"/>
                    </a:lnTo>
                    <a:lnTo>
                      <a:pt x="771" y="1125"/>
                    </a:lnTo>
                    <a:lnTo>
                      <a:pt x="843" y="1106"/>
                    </a:lnTo>
                    <a:lnTo>
                      <a:pt x="887" y="1084"/>
                    </a:lnTo>
                    <a:lnTo>
                      <a:pt x="962" y="1098"/>
                    </a:lnTo>
                    <a:lnTo>
                      <a:pt x="1029" y="1133"/>
                    </a:lnTo>
                    <a:lnTo>
                      <a:pt x="1099" y="1119"/>
                    </a:lnTo>
                    <a:lnTo>
                      <a:pt x="1165" y="1149"/>
                    </a:lnTo>
                    <a:lnTo>
                      <a:pt x="1208" y="1178"/>
                    </a:lnTo>
                    <a:lnTo>
                      <a:pt x="1212" y="1248"/>
                    </a:lnTo>
                    <a:lnTo>
                      <a:pt x="1277" y="1279"/>
                    </a:lnTo>
                    <a:lnTo>
                      <a:pt x="1318" y="1362"/>
                    </a:lnTo>
                    <a:lnTo>
                      <a:pt x="1367" y="1373"/>
                    </a:lnTo>
                    <a:lnTo>
                      <a:pt x="1407" y="1457"/>
                    </a:lnTo>
                    <a:lnTo>
                      <a:pt x="1381" y="1497"/>
                    </a:lnTo>
                    <a:lnTo>
                      <a:pt x="1271" y="1490"/>
                    </a:lnTo>
                    <a:lnTo>
                      <a:pt x="1250" y="1504"/>
                    </a:lnTo>
                    <a:lnTo>
                      <a:pt x="1241" y="1529"/>
                    </a:lnTo>
                    <a:lnTo>
                      <a:pt x="1247" y="1602"/>
                    </a:lnTo>
                    <a:lnTo>
                      <a:pt x="1211" y="1635"/>
                    </a:lnTo>
                    <a:lnTo>
                      <a:pt x="1212" y="1659"/>
                    </a:lnTo>
                    <a:lnTo>
                      <a:pt x="1190" y="1675"/>
                    </a:lnTo>
                    <a:lnTo>
                      <a:pt x="1172" y="1742"/>
                    </a:lnTo>
                    <a:lnTo>
                      <a:pt x="1142" y="1748"/>
                    </a:lnTo>
                    <a:lnTo>
                      <a:pt x="1169" y="1749"/>
                    </a:lnTo>
                    <a:lnTo>
                      <a:pt x="1220" y="1795"/>
                    </a:lnTo>
                    <a:lnTo>
                      <a:pt x="1254" y="1787"/>
                    </a:lnTo>
                    <a:lnTo>
                      <a:pt x="1284" y="1757"/>
                    </a:lnTo>
                    <a:lnTo>
                      <a:pt x="1357" y="1729"/>
                    </a:lnTo>
                    <a:lnTo>
                      <a:pt x="1384" y="1725"/>
                    </a:lnTo>
                    <a:lnTo>
                      <a:pt x="1397" y="1682"/>
                    </a:lnTo>
                    <a:lnTo>
                      <a:pt x="1386" y="1624"/>
                    </a:lnTo>
                    <a:lnTo>
                      <a:pt x="1403" y="1663"/>
                    </a:lnTo>
                    <a:lnTo>
                      <a:pt x="1483" y="1611"/>
                    </a:lnTo>
                    <a:lnTo>
                      <a:pt x="1506" y="1556"/>
                    </a:lnTo>
                    <a:lnTo>
                      <a:pt x="1493" y="1525"/>
                    </a:lnTo>
                    <a:lnTo>
                      <a:pt x="1462" y="1508"/>
                    </a:lnTo>
                    <a:lnTo>
                      <a:pt x="1492" y="1500"/>
                    </a:lnTo>
                    <a:lnTo>
                      <a:pt x="1509" y="1521"/>
                    </a:lnTo>
                    <a:lnTo>
                      <a:pt x="1545" y="1466"/>
                    </a:lnTo>
                    <a:lnTo>
                      <a:pt x="1543" y="1441"/>
                    </a:lnTo>
                    <a:lnTo>
                      <a:pt x="1631" y="1398"/>
                    </a:lnTo>
                    <a:lnTo>
                      <a:pt x="1662" y="1373"/>
                    </a:lnTo>
                    <a:lnTo>
                      <a:pt x="1679" y="1387"/>
                    </a:lnTo>
                    <a:lnTo>
                      <a:pt x="1727" y="1358"/>
                    </a:lnTo>
                    <a:lnTo>
                      <a:pt x="1751" y="1359"/>
                    </a:lnTo>
                    <a:lnTo>
                      <a:pt x="1778" y="1381"/>
                    </a:lnTo>
                    <a:lnTo>
                      <a:pt x="1721" y="1400"/>
                    </a:lnTo>
                    <a:lnTo>
                      <a:pt x="1700" y="1415"/>
                    </a:lnTo>
                    <a:lnTo>
                      <a:pt x="1768" y="1414"/>
                    </a:lnTo>
                    <a:lnTo>
                      <a:pt x="1743" y="1458"/>
                    </a:lnTo>
                    <a:lnTo>
                      <a:pt x="1783" y="1458"/>
                    </a:lnTo>
                    <a:lnTo>
                      <a:pt x="1881" y="1482"/>
                    </a:lnTo>
                    <a:lnTo>
                      <a:pt x="1998" y="1423"/>
                    </a:lnTo>
                    <a:lnTo>
                      <a:pt x="2035" y="1445"/>
                    </a:lnTo>
                    <a:lnTo>
                      <a:pt x="2046" y="1422"/>
                    </a:lnTo>
                    <a:lnTo>
                      <a:pt x="2081" y="1457"/>
                    </a:lnTo>
                    <a:lnTo>
                      <a:pt x="2003" y="1516"/>
                    </a:lnTo>
                    <a:lnTo>
                      <a:pt x="1950" y="1588"/>
                    </a:lnTo>
                    <a:lnTo>
                      <a:pt x="1924" y="1610"/>
                    </a:lnTo>
                    <a:lnTo>
                      <a:pt x="2015" y="1640"/>
                    </a:lnTo>
                    <a:lnTo>
                      <a:pt x="2042" y="1658"/>
                    </a:lnTo>
                    <a:lnTo>
                      <a:pt x="2111" y="1682"/>
                    </a:lnTo>
                    <a:lnTo>
                      <a:pt x="2129" y="1764"/>
                    </a:lnTo>
                    <a:lnTo>
                      <a:pt x="2121" y="1789"/>
                    </a:lnTo>
                    <a:lnTo>
                      <a:pt x="2167" y="1808"/>
                    </a:lnTo>
                    <a:lnTo>
                      <a:pt x="2231" y="1803"/>
                    </a:lnTo>
                    <a:lnTo>
                      <a:pt x="2297" y="1713"/>
                    </a:lnTo>
                    <a:lnTo>
                      <a:pt x="2340" y="1675"/>
                    </a:lnTo>
                    <a:lnTo>
                      <a:pt x="2380" y="1674"/>
                    </a:lnTo>
                    <a:lnTo>
                      <a:pt x="2443" y="1575"/>
                    </a:lnTo>
                    <a:lnTo>
                      <a:pt x="2549" y="1578"/>
                    </a:lnTo>
                    <a:lnTo>
                      <a:pt x="2616" y="1547"/>
                    </a:lnTo>
                    <a:lnTo>
                      <a:pt x="2605" y="1516"/>
                    </a:lnTo>
                    <a:lnTo>
                      <a:pt x="2609" y="1451"/>
                    </a:lnTo>
                    <a:lnTo>
                      <a:pt x="2573" y="1457"/>
                    </a:lnTo>
                    <a:lnTo>
                      <a:pt x="2535" y="1477"/>
                    </a:lnTo>
                    <a:lnTo>
                      <a:pt x="2465" y="1535"/>
                    </a:lnTo>
                    <a:lnTo>
                      <a:pt x="2423" y="1517"/>
                    </a:lnTo>
                    <a:lnTo>
                      <a:pt x="2363" y="1537"/>
                    </a:lnTo>
                    <a:lnTo>
                      <a:pt x="2341" y="1528"/>
                    </a:lnTo>
                    <a:lnTo>
                      <a:pt x="2306" y="1473"/>
                    </a:lnTo>
                    <a:lnTo>
                      <a:pt x="2267" y="1486"/>
                    </a:lnTo>
                    <a:lnTo>
                      <a:pt x="2267" y="1461"/>
                    </a:lnTo>
                    <a:lnTo>
                      <a:pt x="2235" y="1427"/>
                    </a:lnTo>
                    <a:lnTo>
                      <a:pt x="2168" y="1427"/>
                    </a:lnTo>
                    <a:lnTo>
                      <a:pt x="2134" y="1400"/>
                    </a:lnTo>
                    <a:lnTo>
                      <a:pt x="2134" y="1354"/>
                    </a:lnTo>
                    <a:lnTo>
                      <a:pt x="2158" y="1388"/>
                    </a:lnTo>
                    <a:lnTo>
                      <a:pt x="2205" y="1384"/>
                    </a:lnTo>
                    <a:lnTo>
                      <a:pt x="2228" y="1394"/>
                    </a:lnTo>
                    <a:lnTo>
                      <a:pt x="2244" y="1375"/>
                    </a:lnTo>
                    <a:lnTo>
                      <a:pt x="2280" y="1426"/>
                    </a:lnTo>
                    <a:lnTo>
                      <a:pt x="2290" y="1407"/>
                    </a:lnTo>
                    <a:lnTo>
                      <a:pt x="2271" y="1367"/>
                    </a:lnTo>
                    <a:lnTo>
                      <a:pt x="2293" y="1330"/>
                    </a:lnTo>
                    <a:lnTo>
                      <a:pt x="2297" y="1285"/>
                    </a:lnTo>
                    <a:lnTo>
                      <a:pt x="2336" y="1320"/>
                    </a:lnTo>
                    <a:lnTo>
                      <a:pt x="2350" y="1281"/>
                    </a:lnTo>
                    <a:lnTo>
                      <a:pt x="2396" y="1222"/>
                    </a:lnTo>
                    <a:lnTo>
                      <a:pt x="2449" y="1195"/>
                    </a:lnTo>
                    <a:lnTo>
                      <a:pt x="2519" y="1142"/>
                    </a:lnTo>
                    <a:lnTo>
                      <a:pt x="2562" y="1154"/>
                    </a:lnTo>
                    <a:lnTo>
                      <a:pt x="2562" y="1118"/>
                    </a:lnTo>
                    <a:lnTo>
                      <a:pt x="2655" y="1039"/>
                    </a:lnTo>
                    <a:lnTo>
                      <a:pt x="2760" y="988"/>
                    </a:lnTo>
                    <a:lnTo>
                      <a:pt x="2734" y="9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Freeform 61"/>
              <p:cNvSpPr>
                <a:spLocks/>
              </p:cNvSpPr>
              <p:nvPr/>
            </p:nvSpPr>
            <p:spPr bwMode="auto">
              <a:xfrm>
                <a:off x="4577" y="2872"/>
                <a:ext cx="250" cy="260"/>
              </a:xfrm>
              <a:custGeom>
                <a:avLst/>
                <a:gdLst>
                  <a:gd name="T0" fmla="*/ 0 w 667"/>
                  <a:gd name="T1" fmla="*/ 0 h 664"/>
                  <a:gd name="T2" fmla="*/ 0 w 667"/>
                  <a:gd name="T3" fmla="*/ 0 h 664"/>
                  <a:gd name="T4" fmla="*/ 0 w 667"/>
                  <a:gd name="T5" fmla="*/ 0 h 664"/>
                  <a:gd name="T6" fmla="*/ 0 w 667"/>
                  <a:gd name="T7" fmla="*/ 0 h 664"/>
                  <a:gd name="T8" fmla="*/ 0 w 667"/>
                  <a:gd name="T9" fmla="*/ 0 h 664"/>
                  <a:gd name="T10" fmla="*/ 0 w 667"/>
                  <a:gd name="T11" fmla="*/ 0 h 664"/>
                  <a:gd name="T12" fmla="*/ 0 w 667"/>
                  <a:gd name="T13" fmla="*/ 0 h 664"/>
                  <a:gd name="T14" fmla="*/ 0 w 667"/>
                  <a:gd name="T15" fmla="*/ 0 h 664"/>
                  <a:gd name="T16" fmla="*/ 0 w 667"/>
                  <a:gd name="T17" fmla="*/ 0 h 664"/>
                  <a:gd name="T18" fmla="*/ 0 w 667"/>
                  <a:gd name="T19" fmla="*/ 0 h 664"/>
                  <a:gd name="T20" fmla="*/ 0 w 667"/>
                  <a:gd name="T21" fmla="*/ 0 h 664"/>
                  <a:gd name="T22" fmla="*/ 0 w 667"/>
                  <a:gd name="T23" fmla="*/ 0 h 664"/>
                  <a:gd name="T24" fmla="*/ 0 w 667"/>
                  <a:gd name="T25" fmla="*/ 0 h 664"/>
                  <a:gd name="T26" fmla="*/ 0 w 667"/>
                  <a:gd name="T27" fmla="*/ 0 h 664"/>
                  <a:gd name="T28" fmla="*/ 0 w 667"/>
                  <a:gd name="T29" fmla="*/ 0 h 664"/>
                  <a:gd name="T30" fmla="*/ 0 w 667"/>
                  <a:gd name="T31" fmla="*/ 0 h 664"/>
                  <a:gd name="T32" fmla="*/ 0 w 667"/>
                  <a:gd name="T33" fmla="*/ 0 h 664"/>
                  <a:gd name="T34" fmla="*/ 0 w 667"/>
                  <a:gd name="T35" fmla="*/ 0 h 664"/>
                  <a:gd name="T36" fmla="*/ 0 w 667"/>
                  <a:gd name="T37" fmla="*/ 0 h 664"/>
                  <a:gd name="T38" fmla="*/ 0 w 667"/>
                  <a:gd name="T39" fmla="*/ 0 h 664"/>
                  <a:gd name="T40" fmla="*/ 0 w 667"/>
                  <a:gd name="T41" fmla="*/ 0 h 664"/>
                  <a:gd name="T42" fmla="*/ 0 w 667"/>
                  <a:gd name="T43" fmla="*/ 0 h 664"/>
                  <a:gd name="T44" fmla="*/ 0 w 667"/>
                  <a:gd name="T45" fmla="*/ 0 h 664"/>
                  <a:gd name="T46" fmla="*/ 0 w 667"/>
                  <a:gd name="T47" fmla="*/ 0 h 664"/>
                  <a:gd name="T48" fmla="*/ 0 w 667"/>
                  <a:gd name="T49" fmla="*/ 0 h 664"/>
                  <a:gd name="T50" fmla="*/ 0 w 667"/>
                  <a:gd name="T51" fmla="*/ 0 h 664"/>
                  <a:gd name="T52" fmla="*/ 0 w 667"/>
                  <a:gd name="T53" fmla="*/ 0 h 664"/>
                  <a:gd name="T54" fmla="*/ 0 w 667"/>
                  <a:gd name="T55" fmla="*/ 0 h 664"/>
                  <a:gd name="T56" fmla="*/ 0 w 667"/>
                  <a:gd name="T57" fmla="*/ 0 h 664"/>
                  <a:gd name="T58" fmla="*/ 0 w 667"/>
                  <a:gd name="T59" fmla="*/ 0 h 664"/>
                  <a:gd name="T60" fmla="*/ 0 w 667"/>
                  <a:gd name="T61" fmla="*/ 0 h 664"/>
                  <a:gd name="T62" fmla="*/ 0 w 667"/>
                  <a:gd name="T63" fmla="*/ 0 h 664"/>
                  <a:gd name="T64" fmla="*/ 0 w 667"/>
                  <a:gd name="T65" fmla="*/ 0 h 664"/>
                  <a:gd name="T66" fmla="*/ 0 w 667"/>
                  <a:gd name="T67" fmla="*/ 0 h 664"/>
                  <a:gd name="T68" fmla="*/ 0 w 667"/>
                  <a:gd name="T69" fmla="*/ 0 h 664"/>
                  <a:gd name="T70" fmla="*/ 0 w 667"/>
                  <a:gd name="T71" fmla="*/ 0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Freeform 62"/>
              <p:cNvSpPr>
                <a:spLocks/>
              </p:cNvSpPr>
              <p:nvPr/>
            </p:nvSpPr>
            <p:spPr bwMode="auto">
              <a:xfrm>
                <a:off x="4577" y="2872"/>
                <a:ext cx="250" cy="260"/>
              </a:xfrm>
              <a:custGeom>
                <a:avLst/>
                <a:gdLst>
                  <a:gd name="T0" fmla="*/ 0 w 667"/>
                  <a:gd name="T1" fmla="*/ 0 h 664"/>
                  <a:gd name="T2" fmla="*/ 0 w 667"/>
                  <a:gd name="T3" fmla="*/ 0 h 664"/>
                  <a:gd name="T4" fmla="*/ 0 w 667"/>
                  <a:gd name="T5" fmla="*/ 0 h 664"/>
                  <a:gd name="T6" fmla="*/ 0 w 667"/>
                  <a:gd name="T7" fmla="*/ 0 h 664"/>
                  <a:gd name="T8" fmla="*/ 0 w 667"/>
                  <a:gd name="T9" fmla="*/ 0 h 664"/>
                  <a:gd name="T10" fmla="*/ 0 w 667"/>
                  <a:gd name="T11" fmla="*/ 0 h 664"/>
                  <a:gd name="T12" fmla="*/ 0 w 667"/>
                  <a:gd name="T13" fmla="*/ 0 h 664"/>
                  <a:gd name="T14" fmla="*/ 0 w 667"/>
                  <a:gd name="T15" fmla="*/ 0 h 664"/>
                  <a:gd name="T16" fmla="*/ 0 w 667"/>
                  <a:gd name="T17" fmla="*/ 0 h 664"/>
                  <a:gd name="T18" fmla="*/ 0 w 667"/>
                  <a:gd name="T19" fmla="*/ 0 h 664"/>
                  <a:gd name="T20" fmla="*/ 0 w 667"/>
                  <a:gd name="T21" fmla="*/ 0 h 664"/>
                  <a:gd name="T22" fmla="*/ 0 w 667"/>
                  <a:gd name="T23" fmla="*/ 0 h 664"/>
                  <a:gd name="T24" fmla="*/ 0 w 667"/>
                  <a:gd name="T25" fmla="*/ 0 h 664"/>
                  <a:gd name="T26" fmla="*/ 0 w 667"/>
                  <a:gd name="T27" fmla="*/ 0 h 664"/>
                  <a:gd name="T28" fmla="*/ 0 w 667"/>
                  <a:gd name="T29" fmla="*/ 0 h 664"/>
                  <a:gd name="T30" fmla="*/ 0 w 667"/>
                  <a:gd name="T31" fmla="*/ 0 h 664"/>
                  <a:gd name="T32" fmla="*/ 0 w 667"/>
                  <a:gd name="T33" fmla="*/ 0 h 664"/>
                  <a:gd name="T34" fmla="*/ 0 w 667"/>
                  <a:gd name="T35" fmla="*/ 0 h 664"/>
                  <a:gd name="T36" fmla="*/ 0 w 667"/>
                  <a:gd name="T37" fmla="*/ 0 h 664"/>
                  <a:gd name="T38" fmla="*/ 0 w 667"/>
                  <a:gd name="T39" fmla="*/ 0 h 664"/>
                  <a:gd name="T40" fmla="*/ 0 w 667"/>
                  <a:gd name="T41" fmla="*/ 0 h 664"/>
                  <a:gd name="T42" fmla="*/ 0 w 667"/>
                  <a:gd name="T43" fmla="*/ 0 h 664"/>
                  <a:gd name="T44" fmla="*/ 0 w 667"/>
                  <a:gd name="T45" fmla="*/ 0 h 664"/>
                  <a:gd name="T46" fmla="*/ 0 w 667"/>
                  <a:gd name="T47" fmla="*/ 0 h 664"/>
                  <a:gd name="T48" fmla="*/ 0 w 667"/>
                  <a:gd name="T49" fmla="*/ 0 h 664"/>
                  <a:gd name="T50" fmla="*/ 0 w 667"/>
                  <a:gd name="T51" fmla="*/ 0 h 664"/>
                  <a:gd name="T52" fmla="*/ 0 w 667"/>
                  <a:gd name="T53" fmla="*/ 0 h 664"/>
                  <a:gd name="T54" fmla="*/ 0 w 667"/>
                  <a:gd name="T55" fmla="*/ 0 h 664"/>
                  <a:gd name="T56" fmla="*/ 0 w 667"/>
                  <a:gd name="T57" fmla="*/ 0 h 664"/>
                  <a:gd name="T58" fmla="*/ 0 w 667"/>
                  <a:gd name="T59" fmla="*/ 0 h 664"/>
                  <a:gd name="T60" fmla="*/ 0 w 667"/>
                  <a:gd name="T61" fmla="*/ 0 h 664"/>
                  <a:gd name="T62" fmla="*/ 0 w 667"/>
                  <a:gd name="T63" fmla="*/ 0 h 664"/>
                  <a:gd name="T64" fmla="*/ 0 w 667"/>
                  <a:gd name="T65" fmla="*/ 0 h 664"/>
                  <a:gd name="T66" fmla="*/ 0 w 667"/>
                  <a:gd name="T67" fmla="*/ 0 h 664"/>
                  <a:gd name="T68" fmla="*/ 0 w 667"/>
                  <a:gd name="T69" fmla="*/ 0 h 664"/>
                  <a:gd name="T70" fmla="*/ 0 w 667"/>
                  <a:gd name="T71" fmla="*/ 0 h 6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67" h="664">
                    <a:moveTo>
                      <a:pt x="86" y="94"/>
                    </a:moveTo>
                    <a:lnTo>
                      <a:pt x="133" y="126"/>
                    </a:lnTo>
                    <a:lnTo>
                      <a:pt x="164" y="158"/>
                    </a:lnTo>
                    <a:lnTo>
                      <a:pt x="182" y="205"/>
                    </a:lnTo>
                    <a:lnTo>
                      <a:pt x="285" y="312"/>
                    </a:lnTo>
                    <a:lnTo>
                      <a:pt x="325" y="365"/>
                    </a:lnTo>
                    <a:lnTo>
                      <a:pt x="368" y="502"/>
                    </a:lnTo>
                    <a:lnTo>
                      <a:pt x="368" y="552"/>
                    </a:lnTo>
                    <a:lnTo>
                      <a:pt x="384" y="587"/>
                    </a:lnTo>
                    <a:lnTo>
                      <a:pt x="402" y="664"/>
                    </a:lnTo>
                    <a:lnTo>
                      <a:pt x="432" y="658"/>
                    </a:lnTo>
                    <a:lnTo>
                      <a:pt x="450" y="591"/>
                    </a:lnTo>
                    <a:lnTo>
                      <a:pt x="472" y="575"/>
                    </a:lnTo>
                    <a:lnTo>
                      <a:pt x="471" y="551"/>
                    </a:lnTo>
                    <a:lnTo>
                      <a:pt x="507" y="518"/>
                    </a:lnTo>
                    <a:lnTo>
                      <a:pt x="501" y="445"/>
                    </a:lnTo>
                    <a:lnTo>
                      <a:pt x="510" y="420"/>
                    </a:lnTo>
                    <a:lnTo>
                      <a:pt x="531" y="406"/>
                    </a:lnTo>
                    <a:lnTo>
                      <a:pt x="641" y="413"/>
                    </a:lnTo>
                    <a:lnTo>
                      <a:pt x="667" y="373"/>
                    </a:lnTo>
                    <a:lnTo>
                      <a:pt x="627" y="289"/>
                    </a:lnTo>
                    <a:lnTo>
                      <a:pt x="578" y="278"/>
                    </a:lnTo>
                    <a:lnTo>
                      <a:pt x="537" y="195"/>
                    </a:lnTo>
                    <a:lnTo>
                      <a:pt x="472" y="164"/>
                    </a:lnTo>
                    <a:lnTo>
                      <a:pt x="468" y="94"/>
                    </a:lnTo>
                    <a:lnTo>
                      <a:pt x="425" y="65"/>
                    </a:lnTo>
                    <a:lnTo>
                      <a:pt x="359" y="35"/>
                    </a:lnTo>
                    <a:lnTo>
                      <a:pt x="289" y="49"/>
                    </a:lnTo>
                    <a:lnTo>
                      <a:pt x="222" y="14"/>
                    </a:lnTo>
                    <a:lnTo>
                      <a:pt x="147" y="0"/>
                    </a:lnTo>
                    <a:lnTo>
                      <a:pt x="103" y="22"/>
                    </a:lnTo>
                    <a:lnTo>
                      <a:pt x="31" y="41"/>
                    </a:lnTo>
                    <a:lnTo>
                      <a:pt x="0" y="75"/>
                    </a:lnTo>
                    <a:lnTo>
                      <a:pt x="40" y="71"/>
                    </a:lnTo>
                    <a:lnTo>
                      <a:pt x="86" y="94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Freeform 63"/>
              <p:cNvSpPr>
                <a:spLocks/>
              </p:cNvSpPr>
              <p:nvPr/>
            </p:nvSpPr>
            <p:spPr bwMode="auto">
              <a:xfrm>
                <a:off x="3753" y="3077"/>
                <a:ext cx="206" cy="140"/>
              </a:xfrm>
              <a:custGeom>
                <a:avLst/>
                <a:gdLst>
                  <a:gd name="T0" fmla="*/ 0 w 550"/>
                  <a:gd name="T1" fmla="*/ 0 h 356"/>
                  <a:gd name="T2" fmla="*/ 0 w 550"/>
                  <a:gd name="T3" fmla="*/ 0 h 356"/>
                  <a:gd name="T4" fmla="*/ 0 w 550"/>
                  <a:gd name="T5" fmla="*/ 0 h 356"/>
                  <a:gd name="T6" fmla="*/ 0 w 550"/>
                  <a:gd name="T7" fmla="*/ 0 h 356"/>
                  <a:gd name="T8" fmla="*/ 0 w 550"/>
                  <a:gd name="T9" fmla="*/ 0 h 356"/>
                  <a:gd name="T10" fmla="*/ 0 w 550"/>
                  <a:gd name="T11" fmla="*/ 0 h 356"/>
                  <a:gd name="T12" fmla="*/ 0 w 550"/>
                  <a:gd name="T13" fmla="*/ 0 h 356"/>
                  <a:gd name="T14" fmla="*/ 0 w 550"/>
                  <a:gd name="T15" fmla="*/ 0 h 356"/>
                  <a:gd name="T16" fmla="*/ 0 w 550"/>
                  <a:gd name="T17" fmla="*/ 0 h 356"/>
                  <a:gd name="T18" fmla="*/ 0 w 550"/>
                  <a:gd name="T19" fmla="*/ 0 h 356"/>
                  <a:gd name="T20" fmla="*/ 0 w 550"/>
                  <a:gd name="T21" fmla="*/ 0 h 356"/>
                  <a:gd name="T22" fmla="*/ 0 w 550"/>
                  <a:gd name="T23" fmla="*/ 0 h 356"/>
                  <a:gd name="T24" fmla="*/ 0 w 550"/>
                  <a:gd name="T25" fmla="*/ 0 h 356"/>
                  <a:gd name="T26" fmla="*/ 0 w 550"/>
                  <a:gd name="T27" fmla="*/ 0 h 356"/>
                  <a:gd name="T28" fmla="*/ 0 w 550"/>
                  <a:gd name="T29" fmla="*/ 0 h 356"/>
                  <a:gd name="T30" fmla="*/ 0 w 550"/>
                  <a:gd name="T31" fmla="*/ 0 h 356"/>
                  <a:gd name="T32" fmla="*/ 0 w 550"/>
                  <a:gd name="T33" fmla="*/ 0 h 356"/>
                  <a:gd name="T34" fmla="*/ 0 w 550"/>
                  <a:gd name="T35" fmla="*/ 0 h 356"/>
                  <a:gd name="T36" fmla="*/ 0 w 550"/>
                  <a:gd name="T37" fmla="*/ 0 h 356"/>
                  <a:gd name="T38" fmla="*/ 0 w 550"/>
                  <a:gd name="T39" fmla="*/ 0 h 356"/>
                  <a:gd name="T40" fmla="*/ 0 w 550"/>
                  <a:gd name="T41" fmla="*/ 0 h 356"/>
                  <a:gd name="T42" fmla="*/ 0 w 550"/>
                  <a:gd name="T43" fmla="*/ 0 h 356"/>
                  <a:gd name="T44" fmla="*/ 0 w 550"/>
                  <a:gd name="T45" fmla="*/ 0 h 356"/>
                  <a:gd name="T46" fmla="*/ 0 w 550"/>
                  <a:gd name="T47" fmla="*/ 0 h 356"/>
                  <a:gd name="T48" fmla="*/ 0 w 550"/>
                  <a:gd name="T49" fmla="*/ 0 h 356"/>
                  <a:gd name="T50" fmla="*/ 0 w 550"/>
                  <a:gd name="T51" fmla="*/ 0 h 356"/>
                  <a:gd name="T52" fmla="*/ 0 w 550"/>
                  <a:gd name="T53" fmla="*/ 0 h 356"/>
                  <a:gd name="T54" fmla="*/ 0 w 550"/>
                  <a:gd name="T55" fmla="*/ 0 h 356"/>
                  <a:gd name="T56" fmla="*/ 0 w 550"/>
                  <a:gd name="T57" fmla="*/ 0 h 356"/>
                  <a:gd name="T58" fmla="*/ 0 w 550"/>
                  <a:gd name="T59" fmla="*/ 0 h 356"/>
                  <a:gd name="T60" fmla="*/ 0 w 550"/>
                  <a:gd name="T61" fmla="*/ 0 h 356"/>
                  <a:gd name="T62" fmla="*/ 0 w 550"/>
                  <a:gd name="T63" fmla="*/ 0 h 356"/>
                  <a:gd name="T64" fmla="*/ 0 w 550"/>
                  <a:gd name="T65" fmla="*/ 0 h 356"/>
                  <a:gd name="T66" fmla="*/ 0 w 550"/>
                  <a:gd name="T67" fmla="*/ 0 h 356"/>
                  <a:gd name="T68" fmla="*/ 0 w 550"/>
                  <a:gd name="T69" fmla="*/ 0 h 356"/>
                  <a:gd name="T70" fmla="*/ 0 w 550"/>
                  <a:gd name="T71" fmla="*/ 0 h 356"/>
                  <a:gd name="T72" fmla="*/ 0 w 550"/>
                  <a:gd name="T73" fmla="*/ 0 h 356"/>
                  <a:gd name="T74" fmla="*/ 0 w 550"/>
                  <a:gd name="T75" fmla="*/ 0 h 356"/>
                  <a:gd name="T76" fmla="*/ 0 w 550"/>
                  <a:gd name="T77" fmla="*/ 0 h 356"/>
                  <a:gd name="T78" fmla="*/ 0 w 550"/>
                  <a:gd name="T79" fmla="*/ 0 h 356"/>
                  <a:gd name="T80" fmla="*/ 0 w 550"/>
                  <a:gd name="T81" fmla="*/ 0 h 356"/>
                  <a:gd name="T82" fmla="*/ 0 w 550"/>
                  <a:gd name="T83" fmla="*/ 0 h 356"/>
                  <a:gd name="T84" fmla="*/ 0 w 550"/>
                  <a:gd name="T85" fmla="*/ 0 h 356"/>
                  <a:gd name="T86" fmla="*/ 0 w 550"/>
                  <a:gd name="T87" fmla="*/ 0 h 356"/>
                  <a:gd name="T88" fmla="*/ 0 w 550"/>
                  <a:gd name="T89" fmla="*/ 0 h 356"/>
                  <a:gd name="T90" fmla="*/ 0 w 550"/>
                  <a:gd name="T91" fmla="*/ 0 h 356"/>
                  <a:gd name="T92" fmla="*/ 0 w 550"/>
                  <a:gd name="T93" fmla="*/ 0 h 356"/>
                  <a:gd name="T94" fmla="*/ 0 w 550"/>
                  <a:gd name="T95" fmla="*/ 0 h 356"/>
                  <a:gd name="T96" fmla="*/ 0 w 550"/>
                  <a:gd name="T97" fmla="*/ 0 h 356"/>
                  <a:gd name="T98" fmla="*/ 0 w 550"/>
                  <a:gd name="T99" fmla="*/ 0 h 356"/>
                  <a:gd name="T100" fmla="*/ 0 w 550"/>
                  <a:gd name="T101" fmla="*/ 0 h 356"/>
                  <a:gd name="T102" fmla="*/ 0 w 550"/>
                  <a:gd name="T103" fmla="*/ 0 h 356"/>
                  <a:gd name="T104" fmla="*/ 0 w 550"/>
                  <a:gd name="T105" fmla="*/ 0 h 356"/>
                  <a:gd name="T106" fmla="*/ 0 w 550"/>
                  <a:gd name="T107" fmla="*/ 0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" name="Freeform 64"/>
              <p:cNvSpPr>
                <a:spLocks/>
              </p:cNvSpPr>
              <p:nvPr/>
            </p:nvSpPr>
            <p:spPr bwMode="auto">
              <a:xfrm>
                <a:off x="3753" y="3077"/>
                <a:ext cx="206" cy="140"/>
              </a:xfrm>
              <a:custGeom>
                <a:avLst/>
                <a:gdLst>
                  <a:gd name="T0" fmla="*/ 0 w 550"/>
                  <a:gd name="T1" fmla="*/ 0 h 356"/>
                  <a:gd name="T2" fmla="*/ 0 w 550"/>
                  <a:gd name="T3" fmla="*/ 0 h 356"/>
                  <a:gd name="T4" fmla="*/ 0 w 550"/>
                  <a:gd name="T5" fmla="*/ 0 h 356"/>
                  <a:gd name="T6" fmla="*/ 0 w 550"/>
                  <a:gd name="T7" fmla="*/ 0 h 356"/>
                  <a:gd name="T8" fmla="*/ 0 w 550"/>
                  <a:gd name="T9" fmla="*/ 0 h 356"/>
                  <a:gd name="T10" fmla="*/ 0 w 550"/>
                  <a:gd name="T11" fmla="*/ 0 h 356"/>
                  <a:gd name="T12" fmla="*/ 0 w 550"/>
                  <a:gd name="T13" fmla="*/ 0 h 356"/>
                  <a:gd name="T14" fmla="*/ 0 w 550"/>
                  <a:gd name="T15" fmla="*/ 0 h 356"/>
                  <a:gd name="T16" fmla="*/ 0 w 550"/>
                  <a:gd name="T17" fmla="*/ 0 h 356"/>
                  <a:gd name="T18" fmla="*/ 0 w 550"/>
                  <a:gd name="T19" fmla="*/ 0 h 356"/>
                  <a:gd name="T20" fmla="*/ 0 w 550"/>
                  <a:gd name="T21" fmla="*/ 0 h 356"/>
                  <a:gd name="T22" fmla="*/ 0 w 550"/>
                  <a:gd name="T23" fmla="*/ 0 h 356"/>
                  <a:gd name="T24" fmla="*/ 0 w 550"/>
                  <a:gd name="T25" fmla="*/ 0 h 356"/>
                  <a:gd name="T26" fmla="*/ 0 w 550"/>
                  <a:gd name="T27" fmla="*/ 0 h 356"/>
                  <a:gd name="T28" fmla="*/ 0 w 550"/>
                  <a:gd name="T29" fmla="*/ 0 h 356"/>
                  <a:gd name="T30" fmla="*/ 0 w 550"/>
                  <a:gd name="T31" fmla="*/ 0 h 356"/>
                  <a:gd name="T32" fmla="*/ 0 w 550"/>
                  <a:gd name="T33" fmla="*/ 0 h 356"/>
                  <a:gd name="T34" fmla="*/ 0 w 550"/>
                  <a:gd name="T35" fmla="*/ 0 h 356"/>
                  <a:gd name="T36" fmla="*/ 0 w 550"/>
                  <a:gd name="T37" fmla="*/ 0 h 356"/>
                  <a:gd name="T38" fmla="*/ 0 w 550"/>
                  <a:gd name="T39" fmla="*/ 0 h 356"/>
                  <a:gd name="T40" fmla="*/ 0 w 550"/>
                  <a:gd name="T41" fmla="*/ 0 h 356"/>
                  <a:gd name="T42" fmla="*/ 0 w 550"/>
                  <a:gd name="T43" fmla="*/ 0 h 356"/>
                  <a:gd name="T44" fmla="*/ 0 w 550"/>
                  <a:gd name="T45" fmla="*/ 0 h 356"/>
                  <a:gd name="T46" fmla="*/ 0 w 550"/>
                  <a:gd name="T47" fmla="*/ 0 h 356"/>
                  <a:gd name="T48" fmla="*/ 0 w 550"/>
                  <a:gd name="T49" fmla="*/ 0 h 356"/>
                  <a:gd name="T50" fmla="*/ 0 w 550"/>
                  <a:gd name="T51" fmla="*/ 0 h 356"/>
                  <a:gd name="T52" fmla="*/ 0 w 550"/>
                  <a:gd name="T53" fmla="*/ 0 h 356"/>
                  <a:gd name="T54" fmla="*/ 0 w 550"/>
                  <a:gd name="T55" fmla="*/ 0 h 356"/>
                  <a:gd name="T56" fmla="*/ 0 w 550"/>
                  <a:gd name="T57" fmla="*/ 0 h 356"/>
                  <a:gd name="T58" fmla="*/ 0 w 550"/>
                  <a:gd name="T59" fmla="*/ 0 h 356"/>
                  <a:gd name="T60" fmla="*/ 0 w 550"/>
                  <a:gd name="T61" fmla="*/ 0 h 356"/>
                  <a:gd name="T62" fmla="*/ 0 w 550"/>
                  <a:gd name="T63" fmla="*/ 0 h 356"/>
                  <a:gd name="T64" fmla="*/ 0 w 550"/>
                  <a:gd name="T65" fmla="*/ 0 h 356"/>
                  <a:gd name="T66" fmla="*/ 0 w 550"/>
                  <a:gd name="T67" fmla="*/ 0 h 356"/>
                  <a:gd name="T68" fmla="*/ 0 w 550"/>
                  <a:gd name="T69" fmla="*/ 0 h 356"/>
                  <a:gd name="T70" fmla="*/ 0 w 550"/>
                  <a:gd name="T71" fmla="*/ 0 h 356"/>
                  <a:gd name="T72" fmla="*/ 0 w 550"/>
                  <a:gd name="T73" fmla="*/ 0 h 356"/>
                  <a:gd name="T74" fmla="*/ 0 w 550"/>
                  <a:gd name="T75" fmla="*/ 0 h 356"/>
                  <a:gd name="T76" fmla="*/ 0 w 550"/>
                  <a:gd name="T77" fmla="*/ 0 h 356"/>
                  <a:gd name="T78" fmla="*/ 0 w 550"/>
                  <a:gd name="T79" fmla="*/ 0 h 356"/>
                  <a:gd name="T80" fmla="*/ 0 w 550"/>
                  <a:gd name="T81" fmla="*/ 0 h 356"/>
                  <a:gd name="T82" fmla="*/ 0 w 550"/>
                  <a:gd name="T83" fmla="*/ 0 h 356"/>
                  <a:gd name="T84" fmla="*/ 0 w 550"/>
                  <a:gd name="T85" fmla="*/ 0 h 356"/>
                  <a:gd name="T86" fmla="*/ 0 w 550"/>
                  <a:gd name="T87" fmla="*/ 0 h 356"/>
                  <a:gd name="T88" fmla="*/ 0 w 550"/>
                  <a:gd name="T89" fmla="*/ 0 h 356"/>
                  <a:gd name="T90" fmla="*/ 0 w 550"/>
                  <a:gd name="T91" fmla="*/ 0 h 356"/>
                  <a:gd name="T92" fmla="*/ 0 w 550"/>
                  <a:gd name="T93" fmla="*/ 0 h 356"/>
                  <a:gd name="T94" fmla="*/ 0 w 550"/>
                  <a:gd name="T95" fmla="*/ 0 h 356"/>
                  <a:gd name="T96" fmla="*/ 0 w 550"/>
                  <a:gd name="T97" fmla="*/ 0 h 356"/>
                  <a:gd name="T98" fmla="*/ 0 w 550"/>
                  <a:gd name="T99" fmla="*/ 0 h 356"/>
                  <a:gd name="T100" fmla="*/ 0 w 550"/>
                  <a:gd name="T101" fmla="*/ 0 h 356"/>
                  <a:gd name="T102" fmla="*/ 0 w 550"/>
                  <a:gd name="T103" fmla="*/ 0 h 356"/>
                  <a:gd name="T104" fmla="*/ 0 w 550"/>
                  <a:gd name="T105" fmla="*/ 0 h 356"/>
                  <a:gd name="T106" fmla="*/ 0 w 550"/>
                  <a:gd name="T107" fmla="*/ 0 h 35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50" h="356">
                    <a:moveTo>
                      <a:pt x="86" y="335"/>
                    </a:moveTo>
                    <a:lnTo>
                      <a:pt x="94" y="320"/>
                    </a:lnTo>
                    <a:lnTo>
                      <a:pt x="111" y="335"/>
                    </a:lnTo>
                    <a:lnTo>
                      <a:pt x="164" y="333"/>
                    </a:lnTo>
                    <a:lnTo>
                      <a:pt x="190" y="288"/>
                    </a:lnTo>
                    <a:lnTo>
                      <a:pt x="238" y="344"/>
                    </a:lnTo>
                    <a:lnTo>
                      <a:pt x="250" y="343"/>
                    </a:lnTo>
                    <a:lnTo>
                      <a:pt x="252" y="331"/>
                    </a:lnTo>
                    <a:lnTo>
                      <a:pt x="280" y="340"/>
                    </a:lnTo>
                    <a:lnTo>
                      <a:pt x="295" y="356"/>
                    </a:lnTo>
                    <a:lnTo>
                      <a:pt x="323" y="347"/>
                    </a:lnTo>
                    <a:lnTo>
                      <a:pt x="319" y="312"/>
                    </a:lnTo>
                    <a:lnTo>
                      <a:pt x="332" y="296"/>
                    </a:lnTo>
                    <a:lnTo>
                      <a:pt x="321" y="282"/>
                    </a:lnTo>
                    <a:lnTo>
                      <a:pt x="355" y="254"/>
                    </a:lnTo>
                    <a:lnTo>
                      <a:pt x="384" y="253"/>
                    </a:lnTo>
                    <a:lnTo>
                      <a:pt x="397" y="230"/>
                    </a:lnTo>
                    <a:lnTo>
                      <a:pt x="397" y="197"/>
                    </a:lnTo>
                    <a:lnTo>
                      <a:pt x="376" y="179"/>
                    </a:lnTo>
                    <a:lnTo>
                      <a:pt x="385" y="151"/>
                    </a:lnTo>
                    <a:lnTo>
                      <a:pt x="447" y="132"/>
                    </a:lnTo>
                    <a:lnTo>
                      <a:pt x="460" y="111"/>
                    </a:lnTo>
                    <a:lnTo>
                      <a:pt x="481" y="108"/>
                    </a:lnTo>
                    <a:lnTo>
                      <a:pt x="494" y="111"/>
                    </a:lnTo>
                    <a:lnTo>
                      <a:pt x="488" y="77"/>
                    </a:lnTo>
                    <a:lnTo>
                      <a:pt x="501" y="65"/>
                    </a:lnTo>
                    <a:lnTo>
                      <a:pt x="540" y="85"/>
                    </a:lnTo>
                    <a:lnTo>
                      <a:pt x="550" y="79"/>
                    </a:lnTo>
                    <a:lnTo>
                      <a:pt x="524" y="48"/>
                    </a:lnTo>
                    <a:lnTo>
                      <a:pt x="507" y="9"/>
                    </a:lnTo>
                    <a:lnTo>
                      <a:pt x="460" y="0"/>
                    </a:lnTo>
                    <a:lnTo>
                      <a:pt x="434" y="10"/>
                    </a:lnTo>
                    <a:lnTo>
                      <a:pt x="428" y="32"/>
                    </a:lnTo>
                    <a:lnTo>
                      <a:pt x="359" y="28"/>
                    </a:lnTo>
                    <a:lnTo>
                      <a:pt x="345" y="53"/>
                    </a:lnTo>
                    <a:lnTo>
                      <a:pt x="285" y="40"/>
                    </a:lnTo>
                    <a:lnTo>
                      <a:pt x="242" y="52"/>
                    </a:lnTo>
                    <a:lnTo>
                      <a:pt x="187" y="96"/>
                    </a:lnTo>
                    <a:lnTo>
                      <a:pt x="94" y="87"/>
                    </a:lnTo>
                    <a:lnTo>
                      <a:pt x="43" y="85"/>
                    </a:lnTo>
                    <a:lnTo>
                      <a:pt x="10" y="115"/>
                    </a:lnTo>
                    <a:lnTo>
                      <a:pt x="0" y="147"/>
                    </a:lnTo>
                    <a:lnTo>
                      <a:pt x="23" y="151"/>
                    </a:lnTo>
                    <a:lnTo>
                      <a:pt x="13" y="194"/>
                    </a:lnTo>
                    <a:lnTo>
                      <a:pt x="27" y="213"/>
                    </a:lnTo>
                    <a:lnTo>
                      <a:pt x="25" y="235"/>
                    </a:lnTo>
                    <a:lnTo>
                      <a:pt x="60" y="253"/>
                    </a:lnTo>
                    <a:lnTo>
                      <a:pt x="86" y="286"/>
                    </a:lnTo>
                    <a:lnTo>
                      <a:pt x="70" y="305"/>
                    </a:lnTo>
                    <a:lnTo>
                      <a:pt x="36" y="305"/>
                    </a:lnTo>
                    <a:lnTo>
                      <a:pt x="17" y="317"/>
                    </a:lnTo>
                    <a:lnTo>
                      <a:pt x="38" y="335"/>
                    </a:lnTo>
                    <a:lnTo>
                      <a:pt x="86" y="335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" name="Freeform 65"/>
              <p:cNvSpPr>
                <a:spLocks/>
              </p:cNvSpPr>
              <p:nvPr/>
            </p:nvSpPr>
            <p:spPr bwMode="auto">
              <a:xfrm>
                <a:off x="3670" y="2697"/>
                <a:ext cx="421" cy="233"/>
              </a:xfrm>
              <a:custGeom>
                <a:avLst/>
                <a:gdLst>
                  <a:gd name="T0" fmla="*/ 0 w 1125"/>
                  <a:gd name="T1" fmla="*/ 0 h 598"/>
                  <a:gd name="T2" fmla="*/ 0 w 1125"/>
                  <a:gd name="T3" fmla="*/ 0 h 598"/>
                  <a:gd name="T4" fmla="*/ 0 w 1125"/>
                  <a:gd name="T5" fmla="*/ 0 h 598"/>
                  <a:gd name="T6" fmla="*/ 0 w 1125"/>
                  <a:gd name="T7" fmla="*/ 0 h 598"/>
                  <a:gd name="T8" fmla="*/ 0 w 1125"/>
                  <a:gd name="T9" fmla="*/ 0 h 598"/>
                  <a:gd name="T10" fmla="*/ 0 w 1125"/>
                  <a:gd name="T11" fmla="*/ 0 h 598"/>
                  <a:gd name="T12" fmla="*/ 0 w 1125"/>
                  <a:gd name="T13" fmla="*/ 0 h 598"/>
                  <a:gd name="T14" fmla="*/ 0 w 1125"/>
                  <a:gd name="T15" fmla="*/ 0 h 598"/>
                  <a:gd name="T16" fmla="*/ 0 w 1125"/>
                  <a:gd name="T17" fmla="*/ 0 h 598"/>
                  <a:gd name="T18" fmla="*/ 0 w 1125"/>
                  <a:gd name="T19" fmla="*/ 0 h 598"/>
                  <a:gd name="T20" fmla="*/ 0 w 1125"/>
                  <a:gd name="T21" fmla="*/ 0 h 598"/>
                  <a:gd name="T22" fmla="*/ 0 w 1125"/>
                  <a:gd name="T23" fmla="*/ 0 h 598"/>
                  <a:gd name="T24" fmla="*/ 0 w 1125"/>
                  <a:gd name="T25" fmla="*/ 0 h 598"/>
                  <a:gd name="T26" fmla="*/ 0 w 1125"/>
                  <a:gd name="T27" fmla="*/ 0 h 598"/>
                  <a:gd name="T28" fmla="*/ 0 w 1125"/>
                  <a:gd name="T29" fmla="*/ 0 h 598"/>
                  <a:gd name="T30" fmla="*/ 0 w 1125"/>
                  <a:gd name="T31" fmla="*/ 0 h 598"/>
                  <a:gd name="T32" fmla="*/ 0 w 1125"/>
                  <a:gd name="T33" fmla="*/ 0 h 598"/>
                  <a:gd name="T34" fmla="*/ 0 w 1125"/>
                  <a:gd name="T35" fmla="*/ 0 h 598"/>
                  <a:gd name="T36" fmla="*/ 0 w 1125"/>
                  <a:gd name="T37" fmla="*/ 0 h 598"/>
                  <a:gd name="T38" fmla="*/ 0 w 1125"/>
                  <a:gd name="T39" fmla="*/ 0 h 598"/>
                  <a:gd name="T40" fmla="*/ 0 w 1125"/>
                  <a:gd name="T41" fmla="*/ 0 h 598"/>
                  <a:gd name="T42" fmla="*/ 0 w 1125"/>
                  <a:gd name="T43" fmla="*/ 0 h 598"/>
                  <a:gd name="T44" fmla="*/ 0 w 1125"/>
                  <a:gd name="T45" fmla="*/ 0 h 598"/>
                  <a:gd name="T46" fmla="*/ 0 w 1125"/>
                  <a:gd name="T47" fmla="*/ 0 h 598"/>
                  <a:gd name="T48" fmla="*/ 0 w 1125"/>
                  <a:gd name="T49" fmla="*/ 0 h 598"/>
                  <a:gd name="T50" fmla="*/ 0 w 1125"/>
                  <a:gd name="T51" fmla="*/ 0 h 598"/>
                  <a:gd name="T52" fmla="*/ 0 w 1125"/>
                  <a:gd name="T53" fmla="*/ 0 h 598"/>
                  <a:gd name="T54" fmla="*/ 0 w 1125"/>
                  <a:gd name="T55" fmla="*/ 0 h 598"/>
                  <a:gd name="T56" fmla="*/ 0 w 1125"/>
                  <a:gd name="T57" fmla="*/ 0 h 598"/>
                  <a:gd name="T58" fmla="*/ 0 w 1125"/>
                  <a:gd name="T59" fmla="*/ 0 h 598"/>
                  <a:gd name="T60" fmla="*/ 0 w 1125"/>
                  <a:gd name="T61" fmla="*/ 0 h 598"/>
                  <a:gd name="T62" fmla="*/ 0 w 1125"/>
                  <a:gd name="T63" fmla="*/ 0 h 598"/>
                  <a:gd name="T64" fmla="*/ 0 w 1125"/>
                  <a:gd name="T65" fmla="*/ 0 h 598"/>
                  <a:gd name="T66" fmla="*/ 0 w 1125"/>
                  <a:gd name="T67" fmla="*/ 0 h 598"/>
                  <a:gd name="T68" fmla="*/ 0 w 1125"/>
                  <a:gd name="T69" fmla="*/ 0 h 598"/>
                  <a:gd name="T70" fmla="*/ 0 w 1125"/>
                  <a:gd name="T71" fmla="*/ 0 h 598"/>
                  <a:gd name="T72" fmla="*/ 0 w 1125"/>
                  <a:gd name="T73" fmla="*/ 0 h 598"/>
                  <a:gd name="T74" fmla="*/ 0 w 1125"/>
                  <a:gd name="T75" fmla="*/ 0 h 598"/>
                  <a:gd name="T76" fmla="*/ 0 w 1125"/>
                  <a:gd name="T77" fmla="*/ 0 h 598"/>
                  <a:gd name="T78" fmla="*/ 0 w 1125"/>
                  <a:gd name="T79" fmla="*/ 0 h 598"/>
                  <a:gd name="T80" fmla="*/ 0 w 1125"/>
                  <a:gd name="T81" fmla="*/ 0 h 598"/>
                  <a:gd name="T82" fmla="*/ 0 w 1125"/>
                  <a:gd name="T83" fmla="*/ 0 h 598"/>
                  <a:gd name="T84" fmla="*/ 0 w 1125"/>
                  <a:gd name="T85" fmla="*/ 0 h 598"/>
                  <a:gd name="T86" fmla="*/ 0 w 1125"/>
                  <a:gd name="T87" fmla="*/ 0 h 598"/>
                  <a:gd name="T88" fmla="*/ 0 w 1125"/>
                  <a:gd name="T89" fmla="*/ 0 h 598"/>
                  <a:gd name="T90" fmla="*/ 0 w 1125"/>
                  <a:gd name="T91" fmla="*/ 0 h 598"/>
                  <a:gd name="T92" fmla="*/ 0 w 1125"/>
                  <a:gd name="T93" fmla="*/ 0 h 598"/>
                  <a:gd name="T94" fmla="*/ 0 w 1125"/>
                  <a:gd name="T95" fmla="*/ 0 h 598"/>
                  <a:gd name="T96" fmla="*/ 0 w 1125"/>
                  <a:gd name="T97" fmla="*/ 0 h 598"/>
                  <a:gd name="T98" fmla="*/ 0 w 1125"/>
                  <a:gd name="T99" fmla="*/ 0 h 598"/>
                  <a:gd name="T100" fmla="*/ 0 w 1125"/>
                  <a:gd name="T101" fmla="*/ 0 h 598"/>
                  <a:gd name="T102" fmla="*/ 0 w 1125"/>
                  <a:gd name="T103" fmla="*/ 0 h 598"/>
                  <a:gd name="T104" fmla="*/ 0 w 1125"/>
                  <a:gd name="T105" fmla="*/ 0 h 598"/>
                  <a:gd name="T106" fmla="*/ 0 w 1125"/>
                  <a:gd name="T107" fmla="*/ 0 h 598"/>
                  <a:gd name="T108" fmla="*/ 0 w 1125"/>
                  <a:gd name="T109" fmla="*/ 0 h 598"/>
                  <a:gd name="T110" fmla="*/ 0 w 1125"/>
                  <a:gd name="T111" fmla="*/ 0 h 598"/>
                  <a:gd name="T112" fmla="*/ 0 w 1125"/>
                  <a:gd name="T113" fmla="*/ 0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solidFill>
                <a:srgbClr val="99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Freeform 66"/>
              <p:cNvSpPr>
                <a:spLocks/>
              </p:cNvSpPr>
              <p:nvPr/>
            </p:nvSpPr>
            <p:spPr bwMode="auto">
              <a:xfrm>
                <a:off x="3670" y="2697"/>
                <a:ext cx="421" cy="233"/>
              </a:xfrm>
              <a:custGeom>
                <a:avLst/>
                <a:gdLst>
                  <a:gd name="T0" fmla="*/ 0 w 1125"/>
                  <a:gd name="T1" fmla="*/ 0 h 598"/>
                  <a:gd name="T2" fmla="*/ 0 w 1125"/>
                  <a:gd name="T3" fmla="*/ 0 h 598"/>
                  <a:gd name="T4" fmla="*/ 0 w 1125"/>
                  <a:gd name="T5" fmla="*/ 0 h 598"/>
                  <a:gd name="T6" fmla="*/ 0 w 1125"/>
                  <a:gd name="T7" fmla="*/ 0 h 598"/>
                  <a:gd name="T8" fmla="*/ 0 w 1125"/>
                  <a:gd name="T9" fmla="*/ 0 h 598"/>
                  <a:gd name="T10" fmla="*/ 0 w 1125"/>
                  <a:gd name="T11" fmla="*/ 0 h 598"/>
                  <a:gd name="T12" fmla="*/ 0 w 1125"/>
                  <a:gd name="T13" fmla="*/ 0 h 598"/>
                  <a:gd name="T14" fmla="*/ 0 w 1125"/>
                  <a:gd name="T15" fmla="*/ 0 h 598"/>
                  <a:gd name="T16" fmla="*/ 0 w 1125"/>
                  <a:gd name="T17" fmla="*/ 0 h 598"/>
                  <a:gd name="T18" fmla="*/ 0 w 1125"/>
                  <a:gd name="T19" fmla="*/ 0 h 598"/>
                  <a:gd name="T20" fmla="*/ 0 w 1125"/>
                  <a:gd name="T21" fmla="*/ 0 h 598"/>
                  <a:gd name="T22" fmla="*/ 0 w 1125"/>
                  <a:gd name="T23" fmla="*/ 0 h 598"/>
                  <a:gd name="T24" fmla="*/ 0 w 1125"/>
                  <a:gd name="T25" fmla="*/ 0 h 598"/>
                  <a:gd name="T26" fmla="*/ 0 w 1125"/>
                  <a:gd name="T27" fmla="*/ 0 h 598"/>
                  <a:gd name="T28" fmla="*/ 0 w 1125"/>
                  <a:gd name="T29" fmla="*/ 0 h 598"/>
                  <a:gd name="T30" fmla="*/ 0 w 1125"/>
                  <a:gd name="T31" fmla="*/ 0 h 598"/>
                  <a:gd name="T32" fmla="*/ 0 w 1125"/>
                  <a:gd name="T33" fmla="*/ 0 h 598"/>
                  <a:gd name="T34" fmla="*/ 0 w 1125"/>
                  <a:gd name="T35" fmla="*/ 0 h 598"/>
                  <a:gd name="T36" fmla="*/ 0 w 1125"/>
                  <a:gd name="T37" fmla="*/ 0 h 598"/>
                  <a:gd name="T38" fmla="*/ 0 w 1125"/>
                  <a:gd name="T39" fmla="*/ 0 h 598"/>
                  <a:gd name="T40" fmla="*/ 0 w 1125"/>
                  <a:gd name="T41" fmla="*/ 0 h 598"/>
                  <a:gd name="T42" fmla="*/ 0 w 1125"/>
                  <a:gd name="T43" fmla="*/ 0 h 598"/>
                  <a:gd name="T44" fmla="*/ 0 w 1125"/>
                  <a:gd name="T45" fmla="*/ 0 h 598"/>
                  <a:gd name="T46" fmla="*/ 0 w 1125"/>
                  <a:gd name="T47" fmla="*/ 0 h 598"/>
                  <a:gd name="T48" fmla="*/ 0 w 1125"/>
                  <a:gd name="T49" fmla="*/ 0 h 598"/>
                  <a:gd name="T50" fmla="*/ 0 w 1125"/>
                  <a:gd name="T51" fmla="*/ 0 h 598"/>
                  <a:gd name="T52" fmla="*/ 0 w 1125"/>
                  <a:gd name="T53" fmla="*/ 0 h 598"/>
                  <a:gd name="T54" fmla="*/ 0 w 1125"/>
                  <a:gd name="T55" fmla="*/ 0 h 598"/>
                  <a:gd name="T56" fmla="*/ 0 w 1125"/>
                  <a:gd name="T57" fmla="*/ 0 h 598"/>
                  <a:gd name="T58" fmla="*/ 0 w 1125"/>
                  <a:gd name="T59" fmla="*/ 0 h 598"/>
                  <a:gd name="T60" fmla="*/ 0 w 1125"/>
                  <a:gd name="T61" fmla="*/ 0 h 598"/>
                  <a:gd name="T62" fmla="*/ 0 w 1125"/>
                  <a:gd name="T63" fmla="*/ 0 h 598"/>
                  <a:gd name="T64" fmla="*/ 0 w 1125"/>
                  <a:gd name="T65" fmla="*/ 0 h 598"/>
                  <a:gd name="T66" fmla="*/ 0 w 1125"/>
                  <a:gd name="T67" fmla="*/ 0 h 598"/>
                  <a:gd name="T68" fmla="*/ 0 w 1125"/>
                  <a:gd name="T69" fmla="*/ 0 h 598"/>
                  <a:gd name="T70" fmla="*/ 0 w 1125"/>
                  <a:gd name="T71" fmla="*/ 0 h 598"/>
                  <a:gd name="T72" fmla="*/ 0 w 1125"/>
                  <a:gd name="T73" fmla="*/ 0 h 598"/>
                  <a:gd name="T74" fmla="*/ 0 w 1125"/>
                  <a:gd name="T75" fmla="*/ 0 h 598"/>
                  <a:gd name="T76" fmla="*/ 0 w 1125"/>
                  <a:gd name="T77" fmla="*/ 0 h 598"/>
                  <a:gd name="T78" fmla="*/ 0 w 1125"/>
                  <a:gd name="T79" fmla="*/ 0 h 598"/>
                  <a:gd name="T80" fmla="*/ 0 w 1125"/>
                  <a:gd name="T81" fmla="*/ 0 h 598"/>
                  <a:gd name="T82" fmla="*/ 0 w 1125"/>
                  <a:gd name="T83" fmla="*/ 0 h 598"/>
                  <a:gd name="T84" fmla="*/ 0 w 1125"/>
                  <a:gd name="T85" fmla="*/ 0 h 598"/>
                  <a:gd name="T86" fmla="*/ 0 w 1125"/>
                  <a:gd name="T87" fmla="*/ 0 h 598"/>
                  <a:gd name="T88" fmla="*/ 0 w 1125"/>
                  <a:gd name="T89" fmla="*/ 0 h 598"/>
                  <a:gd name="T90" fmla="*/ 0 w 1125"/>
                  <a:gd name="T91" fmla="*/ 0 h 598"/>
                  <a:gd name="T92" fmla="*/ 0 w 1125"/>
                  <a:gd name="T93" fmla="*/ 0 h 598"/>
                  <a:gd name="T94" fmla="*/ 0 w 1125"/>
                  <a:gd name="T95" fmla="*/ 0 h 598"/>
                  <a:gd name="T96" fmla="*/ 0 w 1125"/>
                  <a:gd name="T97" fmla="*/ 0 h 598"/>
                  <a:gd name="T98" fmla="*/ 0 w 1125"/>
                  <a:gd name="T99" fmla="*/ 0 h 598"/>
                  <a:gd name="T100" fmla="*/ 0 w 1125"/>
                  <a:gd name="T101" fmla="*/ 0 h 598"/>
                  <a:gd name="T102" fmla="*/ 0 w 1125"/>
                  <a:gd name="T103" fmla="*/ 0 h 598"/>
                  <a:gd name="T104" fmla="*/ 0 w 1125"/>
                  <a:gd name="T105" fmla="*/ 0 h 598"/>
                  <a:gd name="T106" fmla="*/ 0 w 1125"/>
                  <a:gd name="T107" fmla="*/ 0 h 598"/>
                  <a:gd name="T108" fmla="*/ 0 w 1125"/>
                  <a:gd name="T109" fmla="*/ 0 h 598"/>
                  <a:gd name="T110" fmla="*/ 0 w 1125"/>
                  <a:gd name="T111" fmla="*/ 0 h 598"/>
                  <a:gd name="T112" fmla="*/ 0 w 1125"/>
                  <a:gd name="T113" fmla="*/ 0 h 59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125" h="598">
                    <a:moveTo>
                      <a:pt x="354" y="575"/>
                    </a:moveTo>
                    <a:lnTo>
                      <a:pt x="421" y="575"/>
                    </a:lnTo>
                    <a:lnTo>
                      <a:pt x="477" y="540"/>
                    </a:lnTo>
                    <a:lnTo>
                      <a:pt x="489" y="518"/>
                    </a:lnTo>
                    <a:lnTo>
                      <a:pt x="506" y="490"/>
                    </a:lnTo>
                    <a:lnTo>
                      <a:pt x="609" y="496"/>
                    </a:lnTo>
                    <a:lnTo>
                      <a:pt x="633" y="506"/>
                    </a:lnTo>
                    <a:lnTo>
                      <a:pt x="676" y="540"/>
                    </a:lnTo>
                    <a:lnTo>
                      <a:pt x="787" y="531"/>
                    </a:lnTo>
                    <a:lnTo>
                      <a:pt x="810" y="558"/>
                    </a:lnTo>
                    <a:lnTo>
                      <a:pt x="812" y="598"/>
                    </a:lnTo>
                    <a:lnTo>
                      <a:pt x="845" y="536"/>
                    </a:lnTo>
                    <a:lnTo>
                      <a:pt x="867" y="539"/>
                    </a:lnTo>
                    <a:lnTo>
                      <a:pt x="884" y="548"/>
                    </a:lnTo>
                    <a:lnTo>
                      <a:pt x="930" y="543"/>
                    </a:lnTo>
                    <a:lnTo>
                      <a:pt x="969" y="515"/>
                    </a:lnTo>
                    <a:lnTo>
                      <a:pt x="969" y="496"/>
                    </a:lnTo>
                    <a:lnTo>
                      <a:pt x="994" y="490"/>
                    </a:lnTo>
                    <a:lnTo>
                      <a:pt x="1009" y="467"/>
                    </a:lnTo>
                    <a:lnTo>
                      <a:pt x="1012" y="432"/>
                    </a:lnTo>
                    <a:lnTo>
                      <a:pt x="1016" y="417"/>
                    </a:lnTo>
                    <a:lnTo>
                      <a:pt x="1042" y="412"/>
                    </a:lnTo>
                    <a:lnTo>
                      <a:pt x="1070" y="369"/>
                    </a:lnTo>
                    <a:lnTo>
                      <a:pt x="1103" y="369"/>
                    </a:lnTo>
                    <a:lnTo>
                      <a:pt x="1125" y="351"/>
                    </a:lnTo>
                    <a:lnTo>
                      <a:pt x="1066" y="330"/>
                    </a:lnTo>
                    <a:lnTo>
                      <a:pt x="1004" y="254"/>
                    </a:lnTo>
                    <a:lnTo>
                      <a:pt x="964" y="248"/>
                    </a:lnTo>
                    <a:lnTo>
                      <a:pt x="936" y="231"/>
                    </a:lnTo>
                    <a:lnTo>
                      <a:pt x="934" y="189"/>
                    </a:lnTo>
                    <a:lnTo>
                      <a:pt x="874" y="184"/>
                    </a:lnTo>
                    <a:lnTo>
                      <a:pt x="808" y="193"/>
                    </a:lnTo>
                    <a:lnTo>
                      <a:pt x="754" y="207"/>
                    </a:lnTo>
                    <a:lnTo>
                      <a:pt x="696" y="160"/>
                    </a:lnTo>
                    <a:lnTo>
                      <a:pt x="705" y="117"/>
                    </a:lnTo>
                    <a:lnTo>
                      <a:pt x="671" y="113"/>
                    </a:lnTo>
                    <a:lnTo>
                      <a:pt x="645" y="82"/>
                    </a:lnTo>
                    <a:lnTo>
                      <a:pt x="559" y="71"/>
                    </a:lnTo>
                    <a:lnTo>
                      <a:pt x="544" y="47"/>
                    </a:lnTo>
                    <a:lnTo>
                      <a:pt x="514" y="34"/>
                    </a:lnTo>
                    <a:lnTo>
                      <a:pt x="451" y="64"/>
                    </a:lnTo>
                    <a:lnTo>
                      <a:pt x="433" y="64"/>
                    </a:lnTo>
                    <a:lnTo>
                      <a:pt x="393" y="7"/>
                    </a:lnTo>
                    <a:lnTo>
                      <a:pt x="364" y="0"/>
                    </a:lnTo>
                    <a:lnTo>
                      <a:pt x="354" y="58"/>
                    </a:lnTo>
                    <a:lnTo>
                      <a:pt x="242" y="95"/>
                    </a:lnTo>
                    <a:lnTo>
                      <a:pt x="222" y="125"/>
                    </a:lnTo>
                    <a:lnTo>
                      <a:pt x="73" y="177"/>
                    </a:lnTo>
                    <a:lnTo>
                      <a:pt x="57" y="212"/>
                    </a:lnTo>
                    <a:lnTo>
                      <a:pt x="0" y="185"/>
                    </a:lnTo>
                    <a:lnTo>
                      <a:pt x="0" y="208"/>
                    </a:lnTo>
                    <a:lnTo>
                      <a:pt x="57" y="252"/>
                    </a:lnTo>
                    <a:lnTo>
                      <a:pt x="62" y="335"/>
                    </a:lnTo>
                    <a:lnTo>
                      <a:pt x="291" y="544"/>
                    </a:lnTo>
                    <a:lnTo>
                      <a:pt x="330" y="558"/>
                    </a:lnTo>
                    <a:lnTo>
                      <a:pt x="354" y="57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Freeform 67"/>
              <p:cNvSpPr>
                <a:spLocks/>
              </p:cNvSpPr>
              <p:nvPr/>
            </p:nvSpPr>
            <p:spPr bwMode="auto">
              <a:xfrm>
                <a:off x="3502" y="2888"/>
                <a:ext cx="489" cy="227"/>
              </a:xfrm>
              <a:custGeom>
                <a:avLst/>
                <a:gdLst>
                  <a:gd name="T0" fmla="*/ 0 w 1307"/>
                  <a:gd name="T1" fmla="*/ 0 h 581"/>
                  <a:gd name="T2" fmla="*/ 0 w 1307"/>
                  <a:gd name="T3" fmla="*/ 0 h 581"/>
                  <a:gd name="T4" fmla="*/ 0 w 1307"/>
                  <a:gd name="T5" fmla="*/ 0 h 581"/>
                  <a:gd name="T6" fmla="*/ 0 w 1307"/>
                  <a:gd name="T7" fmla="*/ 0 h 581"/>
                  <a:gd name="T8" fmla="*/ 0 w 1307"/>
                  <a:gd name="T9" fmla="*/ 0 h 581"/>
                  <a:gd name="T10" fmla="*/ 0 w 1307"/>
                  <a:gd name="T11" fmla="*/ 0 h 581"/>
                  <a:gd name="T12" fmla="*/ 0 w 1307"/>
                  <a:gd name="T13" fmla="*/ 0 h 581"/>
                  <a:gd name="T14" fmla="*/ 0 w 1307"/>
                  <a:gd name="T15" fmla="*/ 0 h 581"/>
                  <a:gd name="T16" fmla="*/ 0 w 1307"/>
                  <a:gd name="T17" fmla="*/ 0 h 581"/>
                  <a:gd name="T18" fmla="*/ 0 w 1307"/>
                  <a:gd name="T19" fmla="*/ 0 h 581"/>
                  <a:gd name="T20" fmla="*/ 0 w 1307"/>
                  <a:gd name="T21" fmla="*/ 0 h 581"/>
                  <a:gd name="T22" fmla="*/ 0 w 1307"/>
                  <a:gd name="T23" fmla="*/ 0 h 581"/>
                  <a:gd name="T24" fmla="*/ 0 w 1307"/>
                  <a:gd name="T25" fmla="*/ 0 h 581"/>
                  <a:gd name="T26" fmla="*/ 0 w 1307"/>
                  <a:gd name="T27" fmla="*/ 0 h 581"/>
                  <a:gd name="T28" fmla="*/ 0 w 1307"/>
                  <a:gd name="T29" fmla="*/ 0 h 581"/>
                  <a:gd name="T30" fmla="*/ 0 w 1307"/>
                  <a:gd name="T31" fmla="*/ 0 h 581"/>
                  <a:gd name="T32" fmla="*/ 0 w 1307"/>
                  <a:gd name="T33" fmla="*/ 0 h 581"/>
                  <a:gd name="T34" fmla="*/ 0 w 1307"/>
                  <a:gd name="T35" fmla="*/ 0 h 581"/>
                  <a:gd name="T36" fmla="*/ 0 w 1307"/>
                  <a:gd name="T37" fmla="*/ 0 h 581"/>
                  <a:gd name="T38" fmla="*/ 0 w 1307"/>
                  <a:gd name="T39" fmla="*/ 0 h 581"/>
                  <a:gd name="T40" fmla="*/ 0 w 1307"/>
                  <a:gd name="T41" fmla="*/ 0 h 581"/>
                  <a:gd name="T42" fmla="*/ 0 w 1307"/>
                  <a:gd name="T43" fmla="*/ 0 h 581"/>
                  <a:gd name="T44" fmla="*/ 0 w 1307"/>
                  <a:gd name="T45" fmla="*/ 0 h 581"/>
                  <a:gd name="T46" fmla="*/ 0 w 1307"/>
                  <a:gd name="T47" fmla="*/ 0 h 581"/>
                  <a:gd name="T48" fmla="*/ 0 w 1307"/>
                  <a:gd name="T49" fmla="*/ 0 h 581"/>
                  <a:gd name="T50" fmla="*/ 0 w 1307"/>
                  <a:gd name="T51" fmla="*/ 0 h 581"/>
                  <a:gd name="T52" fmla="*/ 0 w 1307"/>
                  <a:gd name="T53" fmla="*/ 0 h 581"/>
                  <a:gd name="T54" fmla="*/ 0 w 1307"/>
                  <a:gd name="T55" fmla="*/ 0 h 581"/>
                  <a:gd name="T56" fmla="*/ 0 w 1307"/>
                  <a:gd name="T57" fmla="*/ 0 h 581"/>
                  <a:gd name="T58" fmla="*/ 0 w 1307"/>
                  <a:gd name="T59" fmla="*/ 0 h 581"/>
                  <a:gd name="T60" fmla="*/ 0 w 1307"/>
                  <a:gd name="T61" fmla="*/ 0 h 581"/>
                  <a:gd name="T62" fmla="*/ 0 w 1307"/>
                  <a:gd name="T63" fmla="*/ 0 h 581"/>
                  <a:gd name="T64" fmla="*/ 0 w 1307"/>
                  <a:gd name="T65" fmla="*/ 0 h 581"/>
                  <a:gd name="T66" fmla="*/ 0 w 1307"/>
                  <a:gd name="T67" fmla="*/ 0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Freeform 68"/>
              <p:cNvSpPr>
                <a:spLocks/>
              </p:cNvSpPr>
              <p:nvPr/>
            </p:nvSpPr>
            <p:spPr bwMode="auto">
              <a:xfrm>
                <a:off x="3502" y="2888"/>
                <a:ext cx="489" cy="227"/>
              </a:xfrm>
              <a:custGeom>
                <a:avLst/>
                <a:gdLst>
                  <a:gd name="T0" fmla="*/ 0 w 1307"/>
                  <a:gd name="T1" fmla="*/ 0 h 581"/>
                  <a:gd name="T2" fmla="*/ 0 w 1307"/>
                  <a:gd name="T3" fmla="*/ 0 h 581"/>
                  <a:gd name="T4" fmla="*/ 0 w 1307"/>
                  <a:gd name="T5" fmla="*/ 0 h 581"/>
                  <a:gd name="T6" fmla="*/ 0 w 1307"/>
                  <a:gd name="T7" fmla="*/ 0 h 581"/>
                  <a:gd name="T8" fmla="*/ 0 w 1307"/>
                  <a:gd name="T9" fmla="*/ 0 h 581"/>
                  <a:gd name="T10" fmla="*/ 0 w 1307"/>
                  <a:gd name="T11" fmla="*/ 0 h 581"/>
                  <a:gd name="T12" fmla="*/ 0 w 1307"/>
                  <a:gd name="T13" fmla="*/ 0 h 581"/>
                  <a:gd name="T14" fmla="*/ 0 w 1307"/>
                  <a:gd name="T15" fmla="*/ 0 h 581"/>
                  <a:gd name="T16" fmla="*/ 0 w 1307"/>
                  <a:gd name="T17" fmla="*/ 0 h 581"/>
                  <a:gd name="T18" fmla="*/ 0 w 1307"/>
                  <a:gd name="T19" fmla="*/ 0 h 581"/>
                  <a:gd name="T20" fmla="*/ 0 w 1307"/>
                  <a:gd name="T21" fmla="*/ 0 h 581"/>
                  <a:gd name="T22" fmla="*/ 0 w 1307"/>
                  <a:gd name="T23" fmla="*/ 0 h 581"/>
                  <a:gd name="T24" fmla="*/ 0 w 1307"/>
                  <a:gd name="T25" fmla="*/ 0 h 581"/>
                  <a:gd name="T26" fmla="*/ 0 w 1307"/>
                  <a:gd name="T27" fmla="*/ 0 h 581"/>
                  <a:gd name="T28" fmla="*/ 0 w 1307"/>
                  <a:gd name="T29" fmla="*/ 0 h 581"/>
                  <a:gd name="T30" fmla="*/ 0 w 1307"/>
                  <a:gd name="T31" fmla="*/ 0 h 581"/>
                  <a:gd name="T32" fmla="*/ 0 w 1307"/>
                  <a:gd name="T33" fmla="*/ 0 h 581"/>
                  <a:gd name="T34" fmla="*/ 0 w 1307"/>
                  <a:gd name="T35" fmla="*/ 0 h 581"/>
                  <a:gd name="T36" fmla="*/ 0 w 1307"/>
                  <a:gd name="T37" fmla="*/ 0 h 581"/>
                  <a:gd name="T38" fmla="*/ 0 w 1307"/>
                  <a:gd name="T39" fmla="*/ 0 h 581"/>
                  <a:gd name="T40" fmla="*/ 0 w 1307"/>
                  <a:gd name="T41" fmla="*/ 0 h 581"/>
                  <a:gd name="T42" fmla="*/ 0 w 1307"/>
                  <a:gd name="T43" fmla="*/ 0 h 581"/>
                  <a:gd name="T44" fmla="*/ 0 w 1307"/>
                  <a:gd name="T45" fmla="*/ 0 h 581"/>
                  <a:gd name="T46" fmla="*/ 0 w 1307"/>
                  <a:gd name="T47" fmla="*/ 0 h 581"/>
                  <a:gd name="T48" fmla="*/ 0 w 1307"/>
                  <a:gd name="T49" fmla="*/ 0 h 581"/>
                  <a:gd name="T50" fmla="*/ 0 w 1307"/>
                  <a:gd name="T51" fmla="*/ 0 h 581"/>
                  <a:gd name="T52" fmla="*/ 0 w 1307"/>
                  <a:gd name="T53" fmla="*/ 0 h 581"/>
                  <a:gd name="T54" fmla="*/ 0 w 1307"/>
                  <a:gd name="T55" fmla="*/ 0 h 581"/>
                  <a:gd name="T56" fmla="*/ 0 w 1307"/>
                  <a:gd name="T57" fmla="*/ 0 h 581"/>
                  <a:gd name="T58" fmla="*/ 0 w 1307"/>
                  <a:gd name="T59" fmla="*/ 0 h 581"/>
                  <a:gd name="T60" fmla="*/ 0 w 1307"/>
                  <a:gd name="T61" fmla="*/ 0 h 581"/>
                  <a:gd name="T62" fmla="*/ 0 w 1307"/>
                  <a:gd name="T63" fmla="*/ 0 h 581"/>
                  <a:gd name="T64" fmla="*/ 0 w 1307"/>
                  <a:gd name="T65" fmla="*/ 0 h 581"/>
                  <a:gd name="T66" fmla="*/ 0 w 1307"/>
                  <a:gd name="T67" fmla="*/ 0 h 5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307" h="581">
                    <a:moveTo>
                      <a:pt x="1198" y="443"/>
                    </a:moveTo>
                    <a:lnTo>
                      <a:pt x="1194" y="384"/>
                    </a:lnTo>
                    <a:lnTo>
                      <a:pt x="1219" y="333"/>
                    </a:lnTo>
                    <a:lnTo>
                      <a:pt x="1199" y="309"/>
                    </a:lnTo>
                    <a:lnTo>
                      <a:pt x="1211" y="286"/>
                    </a:lnTo>
                    <a:lnTo>
                      <a:pt x="1292" y="285"/>
                    </a:lnTo>
                    <a:lnTo>
                      <a:pt x="1307" y="262"/>
                    </a:lnTo>
                    <a:lnTo>
                      <a:pt x="1304" y="205"/>
                    </a:lnTo>
                    <a:lnTo>
                      <a:pt x="1281" y="168"/>
                    </a:lnTo>
                    <a:lnTo>
                      <a:pt x="1262" y="108"/>
                    </a:lnTo>
                    <a:lnTo>
                      <a:pt x="1260" y="68"/>
                    </a:lnTo>
                    <a:lnTo>
                      <a:pt x="1237" y="41"/>
                    </a:lnTo>
                    <a:lnTo>
                      <a:pt x="1126" y="50"/>
                    </a:lnTo>
                    <a:lnTo>
                      <a:pt x="1083" y="16"/>
                    </a:lnTo>
                    <a:lnTo>
                      <a:pt x="1059" y="6"/>
                    </a:lnTo>
                    <a:lnTo>
                      <a:pt x="956" y="0"/>
                    </a:lnTo>
                    <a:lnTo>
                      <a:pt x="939" y="28"/>
                    </a:lnTo>
                    <a:lnTo>
                      <a:pt x="927" y="50"/>
                    </a:lnTo>
                    <a:lnTo>
                      <a:pt x="871" y="85"/>
                    </a:lnTo>
                    <a:lnTo>
                      <a:pt x="804" y="85"/>
                    </a:lnTo>
                    <a:lnTo>
                      <a:pt x="780" y="68"/>
                    </a:lnTo>
                    <a:lnTo>
                      <a:pt x="741" y="54"/>
                    </a:lnTo>
                    <a:lnTo>
                      <a:pt x="739" y="76"/>
                    </a:lnTo>
                    <a:lnTo>
                      <a:pt x="685" y="96"/>
                    </a:lnTo>
                    <a:lnTo>
                      <a:pt x="662" y="144"/>
                    </a:lnTo>
                    <a:lnTo>
                      <a:pt x="592" y="168"/>
                    </a:lnTo>
                    <a:lnTo>
                      <a:pt x="576" y="199"/>
                    </a:lnTo>
                    <a:lnTo>
                      <a:pt x="598" y="290"/>
                    </a:lnTo>
                    <a:lnTo>
                      <a:pt x="598" y="312"/>
                    </a:lnTo>
                    <a:lnTo>
                      <a:pt x="575" y="322"/>
                    </a:lnTo>
                    <a:lnTo>
                      <a:pt x="562" y="301"/>
                    </a:lnTo>
                    <a:lnTo>
                      <a:pt x="480" y="289"/>
                    </a:lnTo>
                    <a:lnTo>
                      <a:pt x="364" y="309"/>
                    </a:lnTo>
                    <a:lnTo>
                      <a:pt x="303" y="341"/>
                    </a:lnTo>
                    <a:lnTo>
                      <a:pt x="260" y="340"/>
                    </a:lnTo>
                    <a:lnTo>
                      <a:pt x="185" y="310"/>
                    </a:lnTo>
                    <a:lnTo>
                      <a:pt x="135" y="356"/>
                    </a:lnTo>
                    <a:lnTo>
                      <a:pt x="90" y="314"/>
                    </a:lnTo>
                    <a:lnTo>
                      <a:pt x="35" y="306"/>
                    </a:lnTo>
                    <a:lnTo>
                      <a:pt x="0" y="316"/>
                    </a:lnTo>
                    <a:lnTo>
                      <a:pt x="23" y="340"/>
                    </a:lnTo>
                    <a:lnTo>
                      <a:pt x="5" y="391"/>
                    </a:lnTo>
                    <a:lnTo>
                      <a:pt x="26" y="427"/>
                    </a:lnTo>
                    <a:lnTo>
                      <a:pt x="78" y="457"/>
                    </a:lnTo>
                    <a:lnTo>
                      <a:pt x="131" y="451"/>
                    </a:lnTo>
                    <a:lnTo>
                      <a:pt x="152" y="469"/>
                    </a:lnTo>
                    <a:lnTo>
                      <a:pt x="205" y="482"/>
                    </a:lnTo>
                    <a:lnTo>
                      <a:pt x="320" y="450"/>
                    </a:lnTo>
                    <a:lnTo>
                      <a:pt x="380" y="447"/>
                    </a:lnTo>
                    <a:lnTo>
                      <a:pt x="410" y="443"/>
                    </a:lnTo>
                    <a:lnTo>
                      <a:pt x="446" y="431"/>
                    </a:lnTo>
                    <a:lnTo>
                      <a:pt x="451" y="451"/>
                    </a:lnTo>
                    <a:lnTo>
                      <a:pt x="456" y="474"/>
                    </a:lnTo>
                    <a:lnTo>
                      <a:pt x="549" y="541"/>
                    </a:lnTo>
                    <a:lnTo>
                      <a:pt x="645" y="554"/>
                    </a:lnTo>
                    <a:lnTo>
                      <a:pt x="688" y="568"/>
                    </a:lnTo>
                    <a:lnTo>
                      <a:pt x="714" y="570"/>
                    </a:lnTo>
                    <a:lnTo>
                      <a:pt x="765" y="572"/>
                    </a:lnTo>
                    <a:lnTo>
                      <a:pt x="858" y="581"/>
                    </a:lnTo>
                    <a:lnTo>
                      <a:pt x="913" y="537"/>
                    </a:lnTo>
                    <a:lnTo>
                      <a:pt x="956" y="525"/>
                    </a:lnTo>
                    <a:lnTo>
                      <a:pt x="1016" y="538"/>
                    </a:lnTo>
                    <a:lnTo>
                      <a:pt x="1030" y="513"/>
                    </a:lnTo>
                    <a:lnTo>
                      <a:pt x="1099" y="517"/>
                    </a:lnTo>
                    <a:lnTo>
                      <a:pt x="1105" y="495"/>
                    </a:lnTo>
                    <a:lnTo>
                      <a:pt x="1131" y="485"/>
                    </a:lnTo>
                    <a:lnTo>
                      <a:pt x="1164" y="451"/>
                    </a:lnTo>
                    <a:lnTo>
                      <a:pt x="1198" y="443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Freeform 69"/>
              <p:cNvSpPr>
                <a:spLocks/>
              </p:cNvSpPr>
              <p:nvPr/>
            </p:nvSpPr>
            <p:spPr bwMode="auto">
              <a:xfrm>
                <a:off x="3267" y="2990"/>
                <a:ext cx="292" cy="160"/>
              </a:xfrm>
              <a:custGeom>
                <a:avLst/>
                <a:gdLst>
                  <a:gd name="T0" fmla="*/ 0 w 779"/>
                  <a:gd name="T1" fmla="*/ 0 h 409"/>
                  <a:gd name="T2" fmla="*/ 0 w 779"/>
                  <a:gd name="T3" fmla="*/ 0 h 409"/>
                  <a:gd name="T4" fmla="*/ 0 w 779"/>
                  <a:gd name="T5" fmla="*/ 0 h 409"/>
                  <a:gd name="T6" fmla="*/ 0 w 779"/>
                  <a:gd name="T7" fmla="*/ 0 h 409"/>
                  <a:gd name="T8" fmla="*/ 0 w 779"/>
                  <a:gd name="T9" fmla="*/ 0 h 409"/>
                  <a:gd name="T10" fmla="*/ 0 w 779"/>
                  <a:gd name="T11" fmla="*/ 0 h 409"/>
                  <a:gd name="T12" fmla="*/ 0 w 779"/>
                  <a:gd name="T13" fmla="*/ 0 h 409"/>
                  <a:gd name="T14" fmla="*/ 0 w 779"/>
                  <a:gd name="T15" fmla="*/ 0 h 409"/>
                  <a:gd name="T16" fmla="*/ 0 w 779"/>
                  <a:gd name="T17" fmla="*/ 0 h 409"/>
                  <a:gd name="T18" fmla="*/ 0 w 779"/>
                  <a:gd name="T19" fmla="*/ 0 h 409"/>
                  <a:gd name="T20" fmla="*/ 0 w 779"/>
                  <a:gd name="T21" fmla="*/ 0 h 409"/>
                  <a:gd name="T22" fmla="*/ 0 w 779"/>
                  <a:gd name="T23" fmla="*/ 0 h 409"/>
                  <a:gd name="T24" fmla="*/ 0 w 779"/>
                  <a:gd name="T25" fmla="*/ 0 h 409"/>
                  <a:gd name="T26" fmla="*/ 0 w 779"/>
                  <a:gd name="T27" fmla="*/ 0 h 409"/>
                  <a:gd name="T28" fmla="*/ 0 w 779"/>
                  <a:gd name="T29" fmla="*/ 0 h 409"/>
                  <a:gd name="T30" fmla="*/ 0 w 779"/>
                  <a:gd name="T31" fmla="*/ 0 h 409"/>
                  <a:gd name="T32" fmla="*/ 0 w 779"/>
                  <a:gd name="T33" fmla="*/ 0 h 409"/>
                  <a:gd name="T34" fmla="*/ 0 w 779"/>
                  <a:gd name="T35" fmla="*/ 0 h 409"/>
                  <a:gd name="T36" fmla="*/ 0 w 779"/>
                  <a:gd name="T37" fmla="*/ 0 h 409"/>
                  <a:gd name="T38" fmla="*/ 0 w 779"/>
                  <a:gd name="T39" fmla="*/ 0 h 409"/>
                  <a:gd name="T40" fmla="*/ 0 w 779"/>
                  <a:gd name="T41" fmla="*/ 0 h 409"/>
                  <a:gd name="T42" fmla="*/ 0 w 779"/>
                  <a:gd name="T43" fmla="*/ 0 h 409"/>
                  <a:gd name="T44" fmla="*/ 0 w 779"/>
                  <a:gd name="T45" fmla="*/ 0 h 409"/>
                  <a:gd name="T46" fmla="*/ 0 w 779"/>
                  <a:gd name="T47" fmla="*/ 0 h 409"/>
                  <a:gd name="T48" fmla="*/ 0 w 779"/>
                  <a:gd name="T49" fmla="*/ 0 h 409"/>
                  <a:gd name="T50" fmla="*/ 0 w 779"/>
                  <a:gd name="T51" fmla="*/ 0 h 409"/>
                  <a:gd name="T52" fmla="*/ 0 w 779"/>
                  <a:gd name="T53" fmla="*/ 0 h 409"/>
                  <a:gd name="T54" fmla="*/ 0 w 779"/>
                  <a:gd name="T55" fmla="*/ 0 h 409"/>
                  <a:gd name="T56" fmla="*/ 0 w 779"/>
                  <a:gd name="T57" fmla="*/ 0 h 409"/>
                  <a:gd name="T58" fmla="*/ 0 w 779"/>
                  <a:gd name="T59" fmla="*/ 0 h 409"/>
                  <a:gd name="T60" fmla="*/ 0 w 779"/>
                  <a:gd name="T61" fmla="*/ 0 h 409"/>
                  <a:gd name="T62" fmla="*/ 0 w 779"/>
                  <a:gd name="T63" fmla="*/ 0 h 409"/>
                  <a:gd name="T64" fmla="*/ 0 w 779"/>
                  <a:gd name="T65" fmla="*/ 0 h 409"/>
                  <a:gd name="T66" fmla="*/ 0 w 779"/>
                  <a:gd name="T67" fmla="*/ 0 h 409"/>
                  <a:gd name="T68" fmla="*/ 0 w 779"/>
                  <a:gd name="T69" fmla="*/ 0 h 409"/>
                  <a:gd name="T70" fmla="*/ 0 w 779"/>
                  <a:gd name="T71" fmla="*/ 0 h 409"/>
                  <a:gd name="T72" fmla="*/ 0 w 779"/>
                  <a:gd name="T73" fmla="*/ 0 h 409"/>
                  <a:gd name="T74" fmla="*/ 0 w 779"/>
                  <a:gd name="T75" fmla="*/ 0 h 409"/>
                  <a:gd name="T76" fmla="*/ 0 w 779"/>
                  <a:gd name="T77" fmla="*/ 0 h 409"/>
                  <a:gd name="T78" fmla="*/ 0 w 779"/>
                  <a:gd name="T79" fmla="*/ 0 h 409"/>
                  <a:gd name="T80" fmla="*/ 0 w 779"/>
                  <a:gd name="T81" fmla="*/ 0 h 409"/>
                  <a:gd name="T82" fmla="*/ 0 w 779"/>
                  <a:gd name="T83" fmla="*/ 0 h 409"/>
                  <a:gd name="T84" fmla="*/ 0 w 779"/>
                  <a:gd name="T85" fmla="*/ 0 h 409"/>
                  <a:gd name="T86" fmla="*/ 0 w 779"/>
                  <a:gd name="T87" fmla="*/ 0 h 409"/>
                  <a:gd name="T88" fmla="*/ 0 w 779"/>
                  <a:gd name="T89" fmla="*/ 0 h 409"/>
                  <a:gd name="T90" fmla="*/ 0 w 779"/>
                  <a:gd name="T91" fmla="*/ 0 h 409"/>
                  <a:gd name="T92" fmla="*/ 0 w 779"/>
                  <a:gd name="T93" fmla="*/ 0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" name="Freeform 70"/>
              <p:cNvSpPr>
                <a:spLocks/>
              </p:cNvSpPr>
              <p:nvPr/>
            </p:nvSpPr>
            <p:spPr bwMode="auto">
              <a:xfrm>
                <a:off x="3267" y="2990"/>
                <a:ext cx="292" cy="160"/>
              </a:xfrm>
              <a:custGeom>
                <a:avLst/>
                <a:gdLst>
                  <a:gd name="T0" fmla="*/ 0 w 779"/>
                  <a:gd name="T1" fmla="*/ 0 h 409"/>
                  <a:gd name="T2" fmla="*/ 0 w 779"/>
                  <a:gd name="T3" fmla="*/ 0 h 409"/>
                  <a:gd name="T4" fmla="*/ 0 w 779"/>
                  <a:gd name="T5" fmla="*/ 0 h 409"/>
                  <a:gd name="T6" fmla="*/ 0 w 779"/>
                  <a:gd name="T7" fmla="*/ 0 h 409"/>
                  <a:gd name="T8" fmla="*/ 0 w 779"/>
                  <a:gd name="T9" fmla="*/ 0 h 409"/>
                  <a:gd name="T10" fmla="*/ 0 w 779"/>
                  <a:gd name="T11" fmla="*/ 0 h 409"/>
                  <a:gd name="T12" fmla="*/ 0 w 779"/>
                  <a:gd name="T13" fmla="*/ 0 h 409"/>
                  <a:gd name="T14" fmla="*/ 0 w 779"/>
                  <a:gd name="T15" fmla="*/ 0 h 409"/>
                  <a:gd name="T16" fmla="*/ 0 w 779"/>
                  <a:gd name="T17" fmla="*/ 0 h 409"/>
                  <a:gd name="T18" fmla="*/ 0 w 779"/>
                  <a:gd name="T19" fmla="*/ 0 h 409"/>
                  <a:gd name="T20" fmla="*/ 0 w 779"/>
                  <a:gd name="T21" fmla="*/ 0 h 409"/>
                  <a:gd name="T22" fmla="*/ 0 w 779"/>
                  <a:gd name="T23" fmla="*/ 0 h 409"/>
                  <a:gd name="T24" fmla="*/ 0 w 779"/>
                  <a:gd name="T25" fmla="*/ 0 h 409"/>
                  <a:gd name="T26" fmla="*/ 0 w 779"/>
                  <a:gd name="T27" fmla="*/ 0 h 409"/>
                  <a:gd name="T28" fmla="*/ 0 w 779"/>
                  <a:gd name="T29" fmla="*/ 0 h 409"/>
                  <a:gd name="T30" fmla="*/ 0 w 779"/>
                  <a:gd name="T31" fmla="*/ 0 h 409"/>
                  <a:gd name="T32" fmla="*/ 0 w 779"/>
                  <a:gd name="T33" fmla="*/ 0 h 409"/>
                  <a:gd name="T34" fmla="*/ 0 w 779"/>
                  <a:gd name="T35" fmla="*/ 0 h 409"/>
                  <a:gd name="T36" fmla="*/ 0 w 779"/>
                  <a:gd name="T37" fmla="*/ 0 h 409"/>
                  <a:gd name="T38" fmla="*/ 0 w 779"/>
                  <a:gd name="T39" fmla="*/ 0 h 409"/>
                  <a:gd name="T40" fmla="*/ 0 w 779"/>
                  <a:gd name="T41" fmla="*/ 0 h 409"/>
                  <a:gd name="T42" fmla="*/ 0 w 779"/>
                  <a:gd name="T43" fmla="*/ 0 h 409"/>
                  <a:gd name="T44" fmla="*/ 0 w 779"/>
                  <a:gd name="T45" fmla="*/ 0 h 409"/>
                  <a:gd name="T46" fmla="*/ 0 w 779"/>
                  <a:gd name="T47" fmla="*/ 0 h 409"/>
                  <a:gd name="T48" fmla="*/ 0 w 779"/>
                  <a:gd name="T49" fmla="*/ 0 h 409"/>
                  <a:gd name="T50" fmla="*/ 0 w 779"/>
                  <a:gd name="T51" fmla="*/ 0 h 409"/>
                  <a:gd name="T52" fmla="*/ 0 w 779"/>
                  <a:gd name="T53" fmla="*/ 0 h 409"/>
                  <a:gd name="T54" fmla="*/ 0 w 779"/>
                  <a:gd name="T55" fmla="*/ 0 h 409"/>
                  <a:gd name="T56" fmla="*/ 0 w 779"/>
                  <a:gd name="T57" fmla="*/ 0 h 409"/>
                  <a:gd name="T58" fmla="*/ 0 w 779"/>
                  <a:gd name="T59" fmla="*/ 0 h 409"/>
                  <a:gd name="T60" fmla="*/ 0 w 779"/>
                  <a:gd name="T61" fmla="*/ 0 h 409"/>
                  <a:gd name="T62" fmla="*/ 0 w 779"/>
                  <a:gd name="T63" fmla="*/ 0 h 409"/>
                  <a:gd name="T64" fmla="*/ 0 w 779"/>
                  <a:gd name="T65" fmla="*/ 0 h 409"/>
                  <a:gd name="T66" fmla="*/ 0 w 779"/>
                  <a:gd name="T67" fmla="*/ 0 h 409"/>
                  <a:gd name="T68" fmla="*/ 0 w 779"/>
                  <a:gd name="T69" fmla="*/ 0 h 409"/>
                  <a:gd name="T70" fmla="*/ 0 w 779"/>
                  <a:gd name="T71" fmla="*/ 0 h 409"/>
                  <a:gd name="T72" fmla="*/ 0 w 779"/>
                  <a:gd name="T73" fmla="*/ 0 h 409"/>
                  <a:gd name="T74" fmla="*/ 0 w 779"/>
                  <a:gd name="T75" fmla="*/ 0 h 409"/>
                  <a:gd name="T76" fmla="*/ 0 w 779"/>
                  <a:gd name="T77" fmla="*/ 0 h 409"/>
                  <a:gd name="T78" fmla="*/ 0 w 779"/>
                  <a:gd name="T79" fmla="*/ 0 h 409"/>
                  <a:gd name="T80" fmla="*/ 0 w 779"/>
                  <a:gd name="T81" fmla="*/ 0 h 409"/>
                  <a:gd name="T82" fmla="*/ 0 w 779"/>
                  <a:gd name="T83" fmla="*/ 0 h 409"/>
                  <a:gd name="T84" fmla="*/ 0 w 779"/>
                  <a:gd name="T85" fmla="*/ 0 h 409"/>
                  <a:gd name="T86" fmla="*/ 0 w 779"/>
                  <a:gd name="T87" fmla="*/ 0 h 409"/>
                  <a:gd name="T88" fmla="*/ 0 w 779"/>
                  <a:gd name="T89" fmla="*/ 0 h 409"/>
                  <a:gd name="T90" fmla="*/ 0 w 779"/>
                  <a:gd name="T91" fmla="*/ 0 h 409"/>
                  <a:gd name="T92" fmla="*/ 0 w 779"/>
                  <a:gd name="T93" fmla="*/ 0 h 4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9" h="409">
                    <a:moveTo>
                      <a:pt x="758" y="189"/>
                    </a:moveTo>
                    <a:lnTo>
                      <a:pt x="705" y="195"/>
                    </a:lnTo>
                    <a:lnTo>
                      <a:pt x="653" y="165"/>
                    </a:lnTo>
                    <a:lnTo>
                      <a:pt x="632" y="129"/>
                    </a:lnTo>
                    <a:lnTo>
                      <a:pt x="650" y="78"/>
                    </a:lnTo>
                    <a:lnTo>
                      <a:pt x="627" y="54"/>
                    </a:lnTo>
                    <a:lnTo>
                      <a:pt x="515" y="5"/>
                    </a:lnTo>
                    <a:lnTo>
                      <a:pt x="434" y="15"/>
                    </a:lnTo>
                    <a:lnTo>
                      <a:pt x="325" y="19"/>
                    </a:lnTo>
                    <a:lnTo>
                      <a:pt x="303" y="0"/>
                    </a:lnTo>
                    <a:lnTo>
                      <a:pt x="281" y="15"/>
                    </a:lnTo>
                    <a:lnTo>
                      <a:pt x="205" y="13"/>
                    </a:lnTo>
                    <a:lnTo>
                      <a:pt x="190" y="31"/>
                    </a:lnTo>
                    <a:lnTo>
                      <a:pt x="199" y="47"/>
                    </a:lnTo>
                    <a:lnTo>
                      <a:pt x="96" y="134"/>
                    </a:lnTo>
                    <a:lnTo>
                      <a:pt x="57" y="180"/>
                    </a:lnTo>
                    <a:lnTo>
                      <a:pt x="27" y="207"/>
                    </a:lnTo>
                    <a:lnTo>
                      <a:pt x="13" y="240"/>
                    </a:lnTo>
                    <a:lnTo>
                      <a:pt x="0" y="304"/>
                    </a:lnTo>
                    <a:lnTo>
                      <a:pt x="10" y="312"/>
                    </a:lnTo>
                    <a:lnTo>
                      <a:pt x="34" y="302"/>
                    </a:lnTo>
                    <a:lnTo>
                      <a:pt x="74" y="257"/>
                    </a:lnTo>
                    <a:lnTo>
                      <a:pt x="130" y="263"/>
                    </a:lnTo>
                    <a:lnTo>
                      <a:pt x="133" y="315"/>
                    </a:lnTo>
                    <a:lnTo>
                      <a:pt x="137" y="349"/>
                    </a:lnTo>
                    <a:lnTo>
                      <a:pt x="160" y="357"/>
                    </a:lnTo>
                    <a:lnTo>
                      <a:pt x="166" y="390"/>
                    </a:lnTo>
                    <a:lnTo>
                      <a:pt x="192" y="390"/>
                    </a:lnTo>
                    <a:lnTo>
                      <a:pt x="273" y="381"/>
                    </a:lnTo>
                    <a:lnTo>
                      <a:pt x="315" y="386"/>
                    </a:lnTo>
                    <a:lnTo>
                      <a:pt x="351" y="361"/>
                    </a:lnTo>
                    <a:lnTo>
                      <a:pt x="368" y="322"/>
                    </a:lnTo>
                    <a:lnTo>
                      <a:pt x="424" y="287"/>
                    </a:lnTo>
                    <a:lnTo>
                      <a:pt x="438" y="345"/>
                    </a:lnTo>
                    <a:lnTo>
                      <a:pt x="511" y="409"/>
                    </a:lnTo>
                    <a:lnTo>
                      <a:pt x="567" y="315"/>
                    </a:lnTo>
                    <a:lnTo>
                      <a:pt x="576" y="284"/>
                    </a:lnTo>
                    <a:lnTo>
                      <a:pt x="619" y="314"/>
                    </a:lnTo>
                    <a:lnTo>
                      <a:pt x="654" y="318"/>
                    </a:lnTo>
                    <a:lnTo>
                      <a:pt x="719" y="334"/>
                    </a:lnTo>
                    <a:lnTo>
                      <a:pt x="717" y="304"/>
                    </a:lnTo>
                    <a:lnTo>
                      <a:pt x="722" y="265"/>
                    </a:lnTo>
                    <a:lnTo>
                      <a:pt x="769" y="257"/>
                    </a:lnTo>
                    <a:lnTo>
                      <a:pt x="769" y="237"/>
                    </a:lnTo>
                    <a:lnTo>
                      <a:pt x="779" y="207"/>
                    </a:lnTo>
                    <a:lnTo>
                      <a:pt x="758" y="189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Freeform 71"/>
              <p:cNvSpPr>
                <a:spLocks/>
              </p:cNvSpPr>
              <p:nvPr/>
            </p:nvSpPr>
            <p:spPr bwMode="auto">
              <a:xfrm>
                <a:off x="2082" y="3296"/>
                <a:ext cx="300" cy="461"/>
              </a:xfrm>
              <a:custGeom>
                <a:avLst/>
                <a:gdLst>
                  <a:gd name="T0" fmla="*/ 0 w 800"/>
                  <a:gd name="T1" fmla="*/ 0 h 1181"/>
                  <a:gd name="T2" fmla="*/ 0 w 800"/>
                  <a:gd name="T3" fmla="*/ 0 h 1181"/>
                  <a:gd name="T4" fmla="*/ 0 w 800"/>
                  <a:gd name="T5" fmla="*/ 0 h 1181"/>
                  <a:gd name="T6" fmla="*/ 0 w 800"/>
                  <a:gd name="T7" fmla="*/ 0 h 1181"/>
                  <a:gd name="T8" fmla="*/ 0 w 800"/>
                  <a:gd name="T9" fmla="*/ 0 h 1181"/>
                  <a:gd name="T10" fmla="*/ 0 w 800"/>
                  <a:gd name="T11" fmla="*/ 0 h 1181"/>
                  <a:gd name="T12" fmla="*/ 0 w 800"/>
                  <a:gd name="T13" fmla="*/ 0 h 1181"/>
                  <a:gd name="T14" fmla="*/ 0 w 800"/>
                  <a:gd name="T15" fmla="*/ 0 h 1181"/>
                  <a:gd name="T16" fmla="*/ 0 w 800"/>
                  <a:gd name="T17" fmla="*/ 0 h 1181"/>
                  <a:gd name="T18" fmla="*/ 0 w 800"/>
                  <a:gd name="T19" fmla="*/ 0 h 1181"/>
                  <a:gd name="T20" fmla="*/ 0 w 800"/>
                  <a:gd name="T21" fmla="*/ 0 h 1181"/>
                  <a:gd name="T22" fmla="*/ 0 w 800"/>
                  <a:gd name="T23" fmla="*/ 0 h 1181"/>
                  <a:gd name="T24" fmla="*/ 0 w 800"/>
                  <a:gd name="T25" fmla="*/ 0 h 1181"/>
                  <a:gd name="T26" fmla="*/ 0 w 800"/>
                  <a:gd name="T27" fmla="*/ 0 h 1181"/>
                  <a:gd name="T28" fmla="*/ 0 w 800"/>
                  <a:gd name="T29" fmla="*/ 0 h 1181"/>
                  <a:gd name="T30" fmla="*/ 0 w 800"/>
                  <a:gd name="T31" fmla="*/ 0 h 1181"/>
                  <a:gd name="T32" fmla="*/ 0 w 800"/>
                  <a:gd name="T33" fmla="*/ 0 h 1181"/>
                  <a:gd name="T34" fmla="*/ 0 w 800"/>
                  <a:gd name="T35" fmla="*/ 0 h 1181"/>
                  <a:gd name="T36" fmla="*/ 0 w 800"/>
                  <a:gd name="T37" fmla="*/ 0 h 1181"/>
                  <a:gd name="T38" fmla="*/ 0 w 800"/>
                  <a:gd name="T39" fmla="*/ 0 h 1181"/>
                  <a:gd name="T40" fmla="*/ 0 w 800"/>
                  <a:gd name="T41" fmla="*/ 0 h 1181"/>
                  <a:gd name="T42" fmla="*/ 0 w 800"/>
                  <a:gd name="T43" fmla="*/ 0 h 1181"/>
                  <a:gd name="T44" fmla="*/ 0 w 800"/>
                  <a:gd name="T45" fmla="*/ 0 h 1181"/>
                  <a:gd name="T46" fmla="*/ 0 w 800"/>
                  <a:gd name="T47" fmla="*/ 0 h 1181"/>
                  <a:gd name="T48" fmla="*/ 0 w 800"/>
                  <a:gd name="T49" fmla="*/ 0 h 1181"/>
                  <a:gd name="T50" fmla="*/ 0 w 800"/>
                  <a:gd name="T51" fmla="*/ 0 h 1181"/>
                  <a:gd name="T52" fmla="*/ 0 w 800"/>
                  <a:gd name="T53" fmla="*/ 0 h 1181"/>
                  <a:gd name="T54" fmla="*/ 0 w 800"/>
                  <a:gd name="T55" fmla="*/ 0 h 1181"/>
                  <a:gd name="T56" fmla="*/ 0 w 800"/>
                  <a:gd name="T57" fmla="*/ 0 h 1181"/>
                  <a:gd name="T58" fmla="*/ 0 w 800"/>
                  <a:gd name="T59" fmla="*/ 0 h 1181"/>
                  <a:gd name="T60" fmla="*/ 0 w 800"/>
                  <a:gd name="T61" fmla="*/ 0 h 1181"/>
                  <a:gd name="T62" fmla="*/ 0 w 800"/>
                  <a:gd name="T63" fmla="*/ 0 h 1181"/>
                  <a:gd name="T64" fmla="*/ 0 w 800"/>
                  <a:gd name="T65" fmla="*/ 0 h 1181"/>
                  <a:gd name="T66" fmla="*/ 0 w 800"/>
                  <a:gd name="T67" fmla="*/ 0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Freeform 72"/>
              <p:cNvSpPr>
                <a:spLocks/>
              </p:cNvSpPr>
              <p:nvPr/>
            </p:nvSpPr>
            <p:spPr bwMode="auto">
              <a:xfrm>
                <a:off x="2082" y="3296"/>
                <a:ext cx="300" cy="461"/>
              </a:xfrm>
              <a:custGeom>
                <a:avLst/>
                <a:gdLst>
                  <a:gd name="T0" fmla="*/ 0 w 800"/>
                  <a:gd name="T1" fmla="*/ 0 h 1181"/>
                  <a:gd name="T2" fmla="*/ 0 w 800"/>
                  <a:gd name="T3" fmla="*/ 0 h 1181"/>
                  <a:gd name="T4" fmla="*/ 0 w 800"/>
                  <a:gd name="T5" fmla="*/ 0 h 1181"/>
                  <a:gd name="T6" fmla="*/ 0 w 800"/>
                  <a:gd name="T7" fmla="*/ 0 h 1181"/>
                  <a:gd name="T8" fmla="*/ 0 w 800"/>
                  <a:gd name="T9" fmla="*/ 0 h 1181"/>
                  <a:gd name="T10" fmla="*/ 0 w 800"/>
                  <a:gd name="T11" fmla="*/ 0 h 1181"/>
                  <a:gd name="T12" fmla="*/ 0 w 800"/>
                  <a:gd name="T13" fmla="*/ 0 h 1181"/>
                  <a:gd name="T14" fmla="*/ 0 w 800"/>
                  <a:gd name="T15" fmla="*/ 0 h 1181"/>
                  <a:gd name="T16" fmla="*/ 0 w 800"/>
                  <a:gd name="T17" fmla="*/ 0 h 1181"/>
                  <a:gd name="T18" fmla="*/ 0 w 800"/>
                  <a:gd name="T19" fmla="*/ 0 h 1181"/>
                  <a:gd name="T20" fmla="*/ 0 w 800"/>
                  <a:gd name="T21" fmla="*/ 0 h 1181"/>
                  <a:gd name="T22" fmla="*/ 0 w 800"/>
                  <a:gd name="T23" fmla="*/ 0 h 1181"/>
                  <a:gd name="T24" fmla="*/ 0 w 800"/>
                  <a:gd name="T25" fmla="*/ 0 h 1181"/>
                  <a:gd name="T26" fmla="*/ 0 w 800"/>
                  <a:gd name="T27" fmla="*/ 0 h 1181"/>
                  <a:gd name="T28" fmla="*/ 0 w 800"/>
                  <a:gd name="T29" fmla="*/ 0 h 1181"/>
                  <a:gd name="T30" fmla="*/ 0 w 800"/>
                  <a:gd name="T31" fmla="*/ 0 h 1181"/>
                  <a:gd name="T32" fmla="*/ 0 w 800"/>
                  <a:gd name="T33" fmla="*/ 0 h 1181"/>
                  <a:gd name="T34" fmla="*/ 0 w 800"/>
                  <a:gd name="T35" fmla="*/ 0 h 1181"/>
                  <a:gd name="T36" fmla="*/ 0 w 800"/>
                  <a:gd name="T37" fmla="*/ 0 h 1181"/>
                  <a:gd name="T38" fmla="*/ 0 w 800"/>
                  <a:gd name="T39" fmla="*/ 0 h 1181"/>
                  <a:gd name="T40" fmla="*/ 0 w 800"/>
                  <a:gd name="T41" fmla="*/ 0 h 1181"/>
                  <a:gd name="T42" fmla="*/ 0 w 800"/>
                  <a:gd name="T43" fmla="*/ 0 h 1181"/>
                  <a:gd name="T44" fmla="*/ 0 w 800"/>
                  <a:gd name="T45" fmla="*/ 0 h 1181"/>
                  <a:gd name="T46" fmla="*/ 0 w 800"/>
                  <a:gd name="T47" fmla="*/ 0 h 1181"/>
                  <a:gd name="T48" fmla="*/ 0 w 800"/>
                  <a:gd name="T49" fmla="*/ 0 h 1181"/>
                  <a:gd name="T50" fmla="*/ 0 w 800"/>
                  <a:gd name="T51" fmla="*/ 0 h 1181"/>
                  <a:gd name="T52" fmla="*/ 0 w 800"/>
                  <a:gd name="T53" fmla="*/ 0 h 1181"/>
                  <a:gd name="T54" fmla="*/ 0 w 800"/>
                  <a:gd name="T55" fmla="*/ 0 h 1181"/>
                  <a:gd name="T56" fmla="*/ 0 w 800"/>
                  <a:gd name="T57" fmla="*/ 0 h 1181"/>
                  <a:gd name="T58" fmla="*/ 0 w 800"/>
                  <a:gd name="T59" fmla="*/ 0 h 1181"/>
                  <a:gd name="T60" fmla="*/ 0 w 800"/>
                  <a:gd name="T61" fmla="*/ 0 h 1181"/>
                  <a:gd name="T62" fmla="*/ 0 w 800"/>
                  <a:gd name="T63" fmla="*/ 0 h 1181"/>
                  <a:gd name="T64" fmla="*/ 0 w 800"/>
                  <a:gd name="T65" fmla="*/ 0 h 1181"/>
                  <a:gd name="T66" fmla="*/ 0 w 800"/>
                  <a:gd name="T67" fmla="*/ 0 h 11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0" h="1181">
                    <a:moveTo>
                      <a:pt x="315" y="1065"/>
                    </a:moveTo>
                    <a:lnTo>
                      <a:pt x="441" y="989"/>
                    </a:lnTo>
                    <a:lnTo>
                      <a:pt x="441" y="949"/>
                    </a:lnTo>
                    <a:lnTo>
                      <a:pt x="418" y="907"/>
                    </a:lnTo>
                    <a:lnTo>
                      <a:pt x="415" y="860"/>
                    </a:lnTo>
                    <a:lnTo>
                      <a:pt x="431" y="814"/>
                    </a:lnTo>
                    <a:lnTo>
                      <a:pt x="467" y="780"/>
                    </a:lnTo>
                    <a:lnTo>
                      <a:pt x="488" y="753"/>
                    </a:lnTo>
                    <a:lnTo>
                      <a:pt x="484" y="733"/>
                    </a:lnTo>
                    <a:lnTo>
                      <a:pt x="458" y="666"/>
                    </a:lnTo>
                    <a:lnTo>
                      <a:pt x="459" y="611"/>
                    </a:lnTo>
                    <a:lnTo>
                      <a:pt x="497" y="595"/>
                    </a:lnTo>
                    <a:lnTo>
                      <a:pt x="537" y="595"/>
                    </a:lnTo>
                    <a:lnTo>
                      <a:pt x="580" y="566"/>
                    </a:lnTo>
                    <a:lnTo>
                      <a:pt x="591" y="535"/>
                    </a:lnTo>
                    <a:lnTo>
                      <a:pt x="575" y="497"/>
                    </a:lnTo>
                    <a:lnTo>
                      <a:pt x="617" y="431"/>
                    </a:lnTo>
                    <a:lnTo>
                      <a:pt x="649" y="343"/>
                    </a:lnTo>
                    <a:lnTo>
                      <a:pt x="664" y="314"/>
                    </a:lnTo>
                    <a:lnTo>
                      <a:pt x="753" y="261"/>
                    </a:lnTo>
                    <a:lnTo>
                      <a:pt x="792" y="224"/>
                    </a:lnTo>
                    <a:lnTo>
                      <a:pt x="800" y="197"/>
                    </a:lnTo>
                    <a:lnTo>
                      <a:pt x="782" y="163"/>
                    </a:lnTo>
                    <a:lnTo>
                      <a:pt x="770" y="126"/>
                    </a:lnTo>
                    <a:lnTo>
                      <a:pt x="666" y="90"/>
                    </a:lnTo>
                    <a:lnTo>
                      <a:pt x="617" y="99"/>
                    </a:lnTo>
                    <a:lnTo>
                      <a:pt x="540" y="70"/>
                    </a:lnTo>
                    <a:lnTo>
                      <a:pt x="494" y="64"/>
                    </a:lnTo>
                    <a:lnTo>
                      <a:pt x="475" y="43"/>
                    </a:lnTo>
                    <a:lnTo>
                      <a:pt x="481" y="4"/>
                    </a:lnTo>
                    <a:lnTo>
                      <a:pt x="435" y="0"/>
                    </a:lnTo>
                    <a:lnTo>
                      <a:pt x="381" y="4"/>
                    </a:lnTo>
                    <a:lnTo>
                      <a:pt x="342" y="29"/>
                    </a:lnTo>
                    <a:lnTo>
                      <a:pt x="328" y="179"/>
                    </a:lnTo>
                    <a:lnTo>
                      <a:pt x="323" y="214"/>
                    </a:lnTo>
                    <a:lnTo>
                      <a:pt x="303" y="233"/>
                    </a:lnTo>
                    <a:lnTo>
                      <a:pt x="269" y="303"/>
                    </a:lnTo>
                    <a:lnTo>
                      <a:pt x="250" y="327"/>
                    </a:lnTo>
                    <a:lnTo>
                      <a:pt x="225" y="378"/>
                    </a:lnTo>
                    <a:lnTo>
                      <a:pt x="186" y="457"/>
                    </a:lnTo>
                    <a:lnTo>
                      <a:pt x="150" y="509"/>
                    </a:lnTo>
                    <a:lnTo>
                      <a:pt x="117" y="544"/>
                    </a:lnTo>
                    <a:lnTo>
                      <a:pt x="57" y="591"/>
                    </a:lnTo>
                    <a:lnTo>
                      <a:pt x="40" y="650"/>
                    </a:lnTo>
                    <a:lnTo>
                      <a:pt x="12" y="693"/>
                    </a:lnTo>
                    <a:lnTo>
                      <a:pt x="35" y="730"/>
                    </a:lnTo>
                    <a:lnTo>
                      <a:pt x="53" y="792"/>
                    </a:lnTo>
                    <a:lnTo>
                      <a:pt x="81" y="788"/>
                    </a:lnTo>
                    <a:lnTo>
                      <a:pt x="134" y="795"/>
                    </a:lnTo>
                    <a:lnTo>
                      <a:pt x="113" y="817"/>
                    </a:lnTo>
                    <a:lnTo>
                      <a:pt x="103" y="872"/>
                    </a:lnTo>
                    <a:lnTo>
                      <a:pt x="81" y="910"/>
                    </a:lnTo>
                    <a:lnTo>
                      <a:pt x="81" y="934"/>
                    </a:lnTo>
                    <a:lnTo>
                      <a:pt x="60" y="1009"/>
                    </a:lnTo>
                    <a:lnTo>
                      <a:pt x="44" y="1039"/>
                    </a:lnTo>
                    <a:lnTo>
                      <a:pt x="12" y="1075"/>
                    </a:lnTo>
                    <a:lnTo>
                      <a:pt x="0" y="1112"/>
                    </a:lnTo>
                    <a:lnTo>
                      <a:pt x="8" y="1128"/>
                    </a:lnTo>
                    <a:lnTo>
                      <a:pt x="48" y="1126"/>
                    </a:lnTo>
                    <a:lnTo>
                      <a:pt x="91" y="1138"/>
                    </a:lnTo>
                    <a:lnTo>
                      <a:pt x="137" y="1151"/>
                    </a:lnTo>
                    <a:lnTo>
                      <a:pt x="167" y="1171"/>
                    </a:lnTo>
                    <a:lnTo>
                      <a:pt x="206" y="1181"/>
                    </a:lnTo>
                    <a:lnTo>
                      <a:pt x="242" y="1177"/>
                    </a:lnTo>
                    <a:lnTo>
                      <a:pt x="272" y="1167"/>
                    </a:lnTo>
                    <a:lnTo>
                      <a:pt x="303" y="1163"/>
                    </a:lnTo>
                    <a:lnTo>
                      <a:pt x="315" y="1065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Freeform 73"/>
              <p:cNvSpPr>
                <a:spLocks/>
              </p:cNvSpPr>
              <p:nvPr/>
            </p:nvSpPr>
            <p:spPr bwMode="auto">
              <a:xfrm>
                <a:off x="4096" y="3125"/>
                <a:ext cx="303" cy="394"/>
              </a:xfrm>
              <a:custGeom>
                <a:avLst/>
                <a:gdLst>
                  <a:gd name="T0" fmla="*/ 0 w 809"/>
                  <a:gd name="T1" fmla="*/ 0 h 1008"/>
                  <a:gd name="T2" fmla="*/ 0 w 809"/>
                  <a:gd name="T3" fmla="*/ 0 h 1008"/>
                  <a:gd name="T4" fmla="*/ 0 w 809"/>
                  <a:gd name="T5" fmla="*/ 0 h 1008"/>
                  <a:gd name="T6" fmla="*/ 0 w 809"/>
                  <a:gd name="T7" fmla="*/ 0 h 1008"/>
                  <a:gd name="T8" fmla="*/ 0 w 809"/>
                  <a:gd name="T9" fmla="*/ 0 h 1008"/>
                  <a:gd name="T10" fmla="*/ 0 w 809"/>
                  <a:gd name="T11" fmla="*/ 0 h 1008"/>
                  <a:gd name="T12" fmla="*/ 0 w 809"/>
                  <a:gd name="T13" fmla="*/ 0 h 1008"/>
                  <a:gd name="T14" fmla="*/ 0 w 809"/>
                  <a:gd name="T15" fmla="*/ 0 h 1008"/>
                  <a:gd name="T16" fmla="*/ 0 w 809"/>
                  <a:gd name="T17" fmla="*/ 0 h 1008"/>
                  <a:gd name="T18" fmla="*/ 0 w 809"/>
                  <a:gd name="T19" fmla="*/ 0 h 1008"/>
                  <a:gd name="T20" fmla="*/ 0 w 809"/>
                  <a:gd name="T21" fmla="*/ 0 h 1008"/>
                  <a:gd name="T22" fmla="*/ 0 w 809"/>
                  <a:gd name="T23" fmla="*/ 0 h 1008"/>
                  <a:gd name="T24" fmla="*/ 0 w 809"/>
                  <a:gd name="T25" fmla="*/ 0 h 1008"/>
                  <a:gd name="T26" fmla="*/ 0 w 809"/>
                  <a:gd name="T27" fmla="*/ 0 h 1008"/>
                  <a:gd name="T28" fmla="*/ 0 w 809"/>
                  <a:gd name="T29" fmla="*/ 0 h 1008"/>
                  <a:gd name="T30" fmla="*/ 0 w 809"/>
                  <a:gd name="T31" fmla="*/ 0 h 1008"/>
                  <a:gd name="T32" fmla="*/ 0 w 809"/>
                  <a:gd name="T33" fmla="*/ 0 h 1008"/>
                  <a:gd name="T34" fmla="*/ 0 w 809"/>
                  <a:gd name="T35" fmla="*/ 0 h 1008"/>
                  <a:gd name="T36" fmla="*/ 0 w 809"/>
                  <a:gd name="T37" fmla="*/ 0 h 1008"/>
                  <a:gd name="T38" fmla="*/ 0 w 809"/>
                  <a:gd name="T39" fmla="*/ 0 h 1008"/>
                  <a:gd name="T40" fmla="*/ 0 w 809"/>
                  <a:gd name="T41" fmla="*/ 0 h 1008"/>
                  <a:gd name="T42" fmla="*/ 0 w 809"/>
                  <a:gd name="T43" fmla="*/ 0 h 1008"/>
                  <a:gd name="T44" fmla="*/ 0 w 809"/>
                  <a:gd name="T45" fmla="*/ 0 h 1008"/>
                  <a:gd name="T46" fmla="*/ 0 w 809"/>
                  <a:gd name="T47" fmla="*/ 0 h 1008"/>
                  <a:gd name="T48" fmla="*/ 0 w 809"/>
                  <a:gd name="T49" fmla="*/ 0 h 1008"/>
                  <a:gd name="T50" fmla="*/ 0 w 809"/>
                  <a:gd name="T51" fmla="*/ 0 h 1008"/>
                  <a:gd name="T52" fmla="*/ 0 w 809"/>
                  <a:gd name="T53" fmla="*/ 0 h 1008"/>
                  <a:gd name="T54" fmla="*/ 0 w 809"/>
                  <a:gd name="T55" fmla="*/ 0 h 1008"/>
                  <a:gd name="T56" fmla="*/ 0 w 809"/>
                  <a:gd name="T57" fmla="*/ 0 h 1008"/>
                  <a:gd name="T58" fmla="*/ 0 w 809"/>
                  <a:gd name="T59" fmla="*/ 0 h 1008"/>
                  <a:gd name="T60" fmla="*/ 0 w 809"/>
                  <a:gd name="T61" fmla="*/ 0 h 1008"/>
                  <a:gd name="T62" fmla="*/ 0 w 809"/>
                  <a:gd name="T63" fmla="*/ 0 h 1008"/>
                  <a:gd name="T64" fmla="*/ 0 w 809"/>
                  <a:gd name="T65" fmla="*/ 0 h 1008"/>
                  <a:gd name="T66" fmla="*/ 0 w 809"/>
                  <a:gd name="T67" fmla="*/ 0 h 1008"/>
                  <a:gd name="T68" fmla="*/ 0 w 809"/>
                  <a:gd name="T69" fmla="*/ 0 h 1008"/>
                  <a:gd name="T70" fmla="*/ 0 w 809"/>
                  <a:gd name="T71" fmla="*/ 0 h 1008"/>
                  <a:gd name="T72" fmla="*/ 0 w 809"/>
                  <a:gd name="T73" fmla="*/ 0 h 1008"/>
                  <a:gd name="T74" fmla="*/ 0 w 809"/>
                  <a:gd name="T75" fmla="*/ 0 h 1008"/>
                  <a:gd name="T76" fmla="*/ 0 w 809"/>
                  <a:gd name="T77" fmla="*/ 0 h 1008"/>
                  <a:gd name="T78" fmla="*/ 0 w 809"/>
                  <a:gd name="T79" fmla="*/ 0 h 1008"/>
                  <a:gd name="T80" fmla="*/ 0 w 809"/>
                  <a:gd name="T81" fmla="*/ 0 h 1008"/>
                  <a:gd name="T82" fmla="*/ 0 w 809"/>
                  <a:gd name="T83" fmla="*/ 0 h 1008"/>
                  <a:gd name="T84" fmla="*/ 0 w 809"/>
                  <a:gd name="T85" fmla="*/ 0 h 1008"/>
                  <a:gd name="T86" fmla="*/ 0 w 809"/>
                  <a:gd name="T87" fmla="*/ 0 h 1008"/>
                  <a:gd name="T88" fmla="*/ 0 w 809"/>
                  <a:gd name="T89" fmla="*/ 0 h 1008"/>
                  <a:gd name="T90" fmla="*/ 0 w 809"/>
                  <a:gd name="T91" fmla="*/ 0 h 1008"/>
                  <a:gd name="T92" fmla="*/ 0 w 809"/>
                  <a:gd name="T93" fmla="*/ 0 h 1008"/>
                  <a:gd name="T94" fmla="*/ 0 w 809"/>
                  <a:gd name="T95" fmla="*/ 0 h 1008"/>
                  <a:gd name="T96" fmla="*/ 0 w 809"/>
                  <a:gd name="T97" fmla="*/ 0 h 1008"/>
                  <a:gd name="T98" fmla="*/ 0 w 809"/>
                  <a:gd name="T99" fmla="*/ 0 h 1008"/>
                  <a:gd name="T100" fmla="*/ 0 w 809"/>
                  <a:gd name="T101" fmla="*/ 0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Freeform 74"/>
              <p:cNvSpPr>
                <a:spLocks/>
              </p:cNvSpPr>
              <p:nvPr/>
            </p:nvSpPr>
            <p:spPr bwMode="auto">
              <a:xfrm>
                <a:off x="4096" y="3125"/>
                <a:ext cx="303" cy="394"/>
              </a:xfrm>
              <a:custGeom>
                <a:avLst/>
                <a:gdLst>
                  <a:gd name="T0" fmla="*/ 0 w 809"/>
                  <a:gd name="T1" fmla="*/ 0 h 1008"/>
                  <a:gd name="T2" fmla="*/ 0 w 809"/>
                  <a:gd name="T3" fmla="*/ 0 h 1008"/>
                  <a:gd name="T4" fmla="*/ 0 w 809"/>
                  <a:gd name="T5" fmla="*/ 0 h 1008"/>
                  <a:gd name="T6" fmla="*/ 0 w 809"/>
                  <a:gd name="T7" fmla="*/ 0 h 1008"/>
                  <a:gd name="T8" fmla="*/ 0 w 809"/>
                  <a:gd name="T9" fmla="*/ 0 h 1008"/>
                  <a:gd name="T10" fmla="*/ 0 w 809"/>
                  <a:gd name="T11" fmla="*/ 0 h 1008"/>
                  <a:gd name="T12" fmla="*/ 0 w 809"/>
                  <a:gd name="T13" fmla="*/ 0 h 1008"/>
                  <a:gd name="T14" fmla="*/ 0 w 809"/>
                  <a:gd name="T15" fmla="*/ 0 h 1008"/>
                  <a:gd name="T16" fmla="*/ 0 w 809"/>
                  <a:gd name="T17" fmla="*/ 0 h 1008"/>
                  <a:gd name="T18" fmla="*/ 0 w 809"/>
                  <a:gd name="T19" fmla="*/ 0 h 1008"/>
                  <a:gd name="T20" fmla="*/ 0 w 809"/>
                  <a:gd name="T21" fmla="*/ 0 h 1008"/>
                  <a:gd name="T22" fmla="*/ 0 w 809"/>
                  <a:gd name="T23" fmla="*/ 0 h 1008"/>
                  <a:gd name="T24" fmla="*/ 0 w 809"/>
                  <a:gd name="T25" fmla="*/ 0 h 1008"/>
                  <a:gd name="T26" fmla="*/ 0 w 809"/>
                  <a:gd name="T27" fmla="*/ 0 h 1008"/>
                  <a:gd name="T28" fmla="*/ 0 w 809"/>
                  <a:gd name="T29" fmla="*/ 0 h 1008"/>
                  <a:gd name="T30" fmla="*/ 0 w 809"/>
                  <a:gd name="T31" fmla="*/ 0 h 1008"/>
                  <a:gd name="T32" fmla="*/ 0 w 809"/>
                  <a:gd name="T33" fmla="*/ 0 h 1008"/>
                  <a:gd name="T34" fmla="*/ 0 w 809"/>
                  <a:gd name="T35" fmla="*/ 0 h 1008"/>
                  <a:gd name="T36" fmla="*/ 0 w 809"/>
                  <a:gd name="T37" fmla="*/ 0 h 1008"/>
                  <a:gd name="T38" fmla="*/ 0 w 809"/>
                  <a:gd name="T39" fmla="*/ 0 h 1008"/>
                  <a:gd name="T40" fmla="*/ 0 w 809"/>
                  <a:gd name="T41" fmla="*/ 0 h 1008"/>
                  <a:gd name="T42" fmla="*/ 0 w 809"/>
                  <a:gd name="T43" fmla="*/ 0 h 1008"/>
                  <a:gd name="T44" fmla="*/ 0 w 809"/>
                  <a:gd name="T45" fmla="*/ 0 h 1008"/>
                  <a:gd name="T46" fmla="*/ 0 w 809"/>
                  <a:gd name="T47" fmla="*/ 0 h 1008"/>
                  <a:gd name="T48" fmla="*/ 0 w 809"/>
                  <a:gd name="T49" fmla="*/ 0 h 1008"/>
                  <a:gd name="T50" fmla="*/ 0 w 809"/>
                  <a:gd name="T51" fmla="*/ 0 h 1008"/>
                  <a:gd name="T52" fmla="*/ 0 w 809"/>
                  <a:gd name="T53" fmla="*/ 0 h 1008"/>
                  <a:gd name="T54" fmla="*/ 0 w 809"/>
                  <a:gd name="T55" fmla="*/ 0 h 1008"/>
                  <a:gd name="T56" fmla="*/ 0 w 809"/>
                  <a:gd name="T57" fmla="*/ 0 h 1008"/>
                  <a:gd name="T58" fmla="*/ 0 w 809"/>
                  <a:gd name="T59" fmla="*/ 0 h 1008"/>
                  <a:gd name="T60" fmla="*/ 0 w 809"/>
                  <a:gd name="T61" fmla="*/ 0 h 1008"/>
                  <a:gd name="T62" fmla="*/ 0 w 809"/>
                  <a:gd name="T63" fmla="*/ 0 h 1008"/>
                  <a:gd name="T64" fmla="*/ 0 w 809"/>
                  <a:gd name="T65" fmla="*/ 0 h 1008"/>
                  <a:gd name="T66" fmla="*/ 0 w 809"/>
                  <a:gd name="T67" fmla="*/ 0 h 1008"/>
                  <a:gd name="T68" fmla="*/ 0 w 809"/>
                  <a:gd name="T69" fmla="*/ 0 h 1008"/>
                  <a:gd name="T70" fmla="*/ 0 w 809"/>
                  <a:gd name="T71" fmla="*/ 0 h 1008"/>
                  <a:gd name="T72" fmla="*/ 0 w 809"/>
                  <a:gd name="T73" fmla="*/ 0 h 1008"/>
                  <a:gd name="T74" fmla="*/ 0 w 809"/>
                  <a:gd name="T75" fmla="*/ 0 h 1008"/>
                  <a:gd name="T76" fmla="*/ 0 w 809"/>
                  <a:gd name="T77" fmla="*/ 0 h 1008"/>
                  <a:gd name="T78" fmla="*/ 0 w 809"/>
                  <a:gd name="T79" fmla="*/ 0 h 1008"/>
                  <a:gd name="T80" fmla="*/ 0 w 809"/>
                  <a:gd name="T81" fmla="*/ 0 h 1008"/>
                  <a:gd name="T82" fmla="*/ 0 w 809"/>
                  <a:gd name="T83" fmla="*/ 0 h 1008"/>
                  <a:gd name="T84" fmla="*/ 0 w 809"/>
                  <a:gd name="T85" fmla="*/ 0 h 1008"/>
                  <a:gd name="T86" fmla="*/ 0 w 809"/>
                  <a:gd name="T87" fmla="*/ 0 h 1008"/>
                  <a:gd name="T88" fmla="*/ 0 w 809"/>
                  <a:gd name="T89" fmla="*/ 0 h 1008"/>
                  <a:gd name="T90" fmla="*/ 0 w 809"/>
                  <a:gd name="T91" fmla="*/ 0 h 1008"/>
                  <a:gd name="T92" fmla="*/ 0 w 809"/>
                  <a:gd name="T93" fmla="*/ 0 h 1008"/>
                  <a:gd name="T94" fmla="*/ 0 w 809"/>
                  <a:gd name="T95" fmla="*/ 0 h 1008"/>
                  <a:gd name="T96" fmla="*/ 0 w 809"/>
                  <a:gd name="T97" fmla="*/ 0 h 1008"/>
                  <a:gd name="T98" fmla="*/ 0 w 809"/>
                  <a:gd name="T99" fmla="*/ 0 h 1008"/>
                  <a:gd name="T100" fmla="*/ 0 w 809"/>
                  <a:gd name="T101" fmla="*/ 0 h 100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809" h="1008">
                    <a:moveTo>
                      <a:pt x="182" y="923"/>
                    </a:moveTo>
                    <a:lnTo>
                      <a:pt x="194" y="876"/>
                    </a:lnTo>
                    <a:lnTo>
                      <a:pt x="216" y="859"/>
                    </a:lnTo>
                    <a:lnTo>
                      <a:pt x="237" y="828"/>
                    </a:lnTo>
                    <a:lnTo>
                      <a:pt x="265" y="849"/>
                    </a:lnTo>
                    <a:lnTo>
                      <a:pt x="312" y="852"/>
                    </a:lnTo>
                    <a:lnTo>
                      <a:pt x="336" y="887"/>
                    </a:lnTo>
                    <a:lnTo>
                      <a:pt x="372" y="896"/>
                    </a:lnTo>
                    <a:lnTo>
                      <a:pt x="415" y="943"/>
                    </a:lnTo>
                    <a:lnTo>
                      <a:pt x="449" y="939"/>
                    </a:lnTo>
                    <a:lnTo>
                      <a:pt x="449" y="912"/>
                    </a:lnTo>
                    <a:lnTo>
                      <a:pt x="515" y="892"/>
                    </a:lnTo>
                    <a:lnTo>
                      <a:pt x="540" y="914"/>
                    </a:lnTo>
                    <a:lnTo>
                      <a:pt x="571" y="883"/>
                    </a:lnTo>
                    <a:lnTo>
                      <a:pt x="627" y="888"/>
                    </a:lnTo>
                    <a:lnTo>
                      <a:pt x="637" y="875"/>
                    </a:lnTo>
                    <a:lnTo>
                      <a:pt x="689" y="879"/>
                    </a:lnTo>
                    <a:lnTo>
                      <a:pt x="726" y="871"/>
                    </a:lnTo>
                    <a:lnTo>
                      <a:pt x="747" y="879"/>
                    </a:lnTo>
                    <a:lnTo>
                      <a:pt x="740" y="805"/>
                    </a:lnTo>
                    <a:lnTo>
                      <a:pt x="773" y="722"/>
                    </a:lnTo>
                    <a:lnTo>
                      <a:pt x="809" y="683"/>
                    </a:lnTo>
                    <a:lnTo>
                      <a:pt x="756" y="636"/>
                    </a:lnTo>
                    <a:lnTo>
                      <a:pt x="719" y="593"/>
                    </a:lnTo>
                    <a:lnTo>
                      <a:pt x="704" y="532"/>
                    </a:lnTo>
                    <a:lnTo>
                      <a:pt x="709" y="467"/>
                    </a:lnTo>
                    <a:lnTo>
                      <a:pt x="762" y="439"/>
                    </a:lnTo>
                    <a:lnTo>
                      <a:pt x="730" y="434"/>
                    </a:lnTo>
                    <a:lnTo>
                      <a:pt x="697" y="387"/>
                    </a:lnTo>
                    <a:lnTo>
                      <a:pt x="727" y="352"/>
                    </a:lnTo>
                    <a:lnTo>
                      <a:pt x="702" y="320"/>
                    </a:lnTo>
                    <a:lnTo>
                      <a:pt x="667" y="352"/>
                    </a:lnTo>
                    <a:lnTo>
                      <a:pt x="571" y="328"/>
                    </a:lnTo>
                    <a:lnTo>
                      <a:pt x="520" y="295"/>
                    </a:lnTo>
                    <a:lnTo>
                      <a:pt x="501" y="222"/>
                    </a:lnTo>
                    <a:lnTo>
                      <a:pt x="438" y="203"/>
                    </a:lnTo>
                    <a:lnTo>
                      <a:pt x="406" y="166"/>
                    </a:lnTo>
                    <a:lnTo>
                      <a:pt x="386" y="113"/>
                    </a:lnTo>
                    <a:lnTo>
                      <a:pt x="329" y="47"/>
                    </a:lnTo>
                    <a:lnTo>
                      <a:pt x="282" y="32"/>
                    </a:lnTo>
                    <a:lnTo>
                      <a:pt x="265" y="21"/>
                    </a:lnTo>
                    <a:lnTo>
                      <a:pt x="247" y="0"/>
                    </a:lnTo>
                    <a:lnTo>
                      <a:pt x="212" y="16"/>
                    </a:lnTo>
                    <a:lnTo>
                      <a:pt x="173" y="20"/>
                    </a:lnTo>
                    <a:lnTo>
                      <a:pt x="124" y="53"/>
                    </a:lnTo>
                    <a:lnTo>
                      <a:pt x="78" y="57"/>
                    </a:lnTo>
                    <a:lnTo>
                      <a:pt x="57" y="72"/>
                    </a:lnTo>
                    <a:lnTo>
                      <a:pt x="12" y="79"/>
                    </a:lnTo>
                    <a:lnTo>
                      <a:pt x="40" y="98"/>
                    </a:lnTo>
                    <a:lnTo>
                      <a:pt x="38" y="115"/>
                    </a:lnTo>
                    <a:lnTo>
                      <a:pt x="47" y="131"/>
                    </a:lnTo>
                    <a:lnTo>
                      <a:pt x="38" y="144"/>
                    </a:lnTo>
                    <a:lnTo>
                      <a:pt x="51" y="156"/>
                    </a:lnTo>
                    <a:lnTo>
                      <a:pt x="64" y="148"/>
                    </a:lnTo>
                    <a:lnTo>
                      <a:pt x="74" y="155"/>
                    </a:lnTo>
                    <a:lnTo>
                      <a:pt x="61" y="164"/>
                    </a:lnTo>
                    <a:lnTo>
                      <a:pt x="65" y="195"/>
                    </a:lnTo>
                    <a:lnTo>
                      <a:pt x="94" y="209"/>
                    </a:lnTo>
                    <a:lnTo>
                      <a:pt x="134" y="209"/>
                    </a:lnTo>
                    <a:lnTo>
                      <a:pt x="143" y="218"/>
                    </a:lnTo>
                    <a:lnTo>
                      <a:pt x="133" y="226"/>
                    </a:lnTo>
                    <a:lnTo>
                      <a:pt x="100" y="225"/>
                    </a:lnTo>
                    <a:lnTo>
                      <a:pt x="90" y="248"/>
                    </a:lnTo>
                    <a:lnTo>
                      <a:pt x="103" y="280"/>
                    </a:lnTo>
                    <a:lnTo>
                      <a:pt x="100" y="293"/>
                    </a:lnTo>
                    <a:lnTo>
                      <a:pt x="139" y="293"/>
                    </a:lnTo>
                    <a:lnTo>
                      <a:pt x="143" y="327"/>
                    </a:lnTo>
                    <a:lnTo>
                      <a:pt x="108" y="384"/>
                    </a:lnTo>
                    <a:lnTo>
                      <a:pt x="113" y="400"/>
                    </a:lnTo>
                    <a:lnTo>
                      <a:pt x="103" y="416"/>
                    </a:lnTo>
                    <a:lnTo>
                      <a:pt x="111" y="435"/>
                    </a:lnTo>
                    <a:lnTo>
                      <a:pt x="143" y="439"/>
                    </a:lnTo>
                    <a:lnTo>
                      <a:pt x="203" y="486"/>
                    </a:lnTo>
                    <a:lnTo>
                      <a:pt x="190" y="510"/>
                    </a:lnTo>
                    <a:lnTo>
                      <a:pt x="164" y="512"/>
                    </a:lnTo>
                    <a:lnTo>
                      <a:pt x="147" y="504"/>
                    </a:lnTo>
                    <a:lnTo>
                      <a:pt x="139" y="516"/>
                    </a:lnTo>
                    <a:lnTo>
                      <a:pt x="190" y="564"/>
                    </a:lnTo>
                    <a:lnTo>
                      <a:pt x="186" y="596"/>
                    </a:lnTo>
                    <a:lnTo>
                      <a:pt x="160" y="593"/>
                    </a:lnTo>
                    <a:lnTo>
                      <a:pt x="94" y="613"/>
                    </a:lnTo>
                    <a:lnTo>
                      <a:pt x="90" y="631"/>
                    </a:lnTo>
                    <a:lnTo>
                      <a:pt x="113" y="660"/>
                    </a:lnTo>
                    <a:lnTo>
                      <a:pt x="113" y="678"/>
                    </a:lnTo>
                    <a:lnTo>
                      <a:pt x="100" y="683"/>
                    </a:lnTo>
                    <a:lnTo>
                      <a:pt x="83" y="658"/>
                    </a:lnTo>
                    <a:lnTo>
                      <a:pt x="70" y="658"/>
                    </a:lnTo>
                    <a:lnTo>
                      <a:pt x="43" y="682"/>
                    </a:lnTo>
                    <a:lnTo>
                      <a:pt x="34" y="729"/>
                    </a:lnTo>
                    <a:lnTo>
                      <a:pt x="4" y="746"/>
                    </a:lnTo>
                    <a:lnTo>
                      <a:pt x="0" y="776"/>
                    </a:lnTo>
                    <a:lnTo>
                      <a:pt x="18" y="822"/>
                    </a:lnTo>
                    <a:lnTo>
                      <a:pt x="4" y="848"/>
                    </a:lnTo>
                    <a:lnTo>
                      <a:pt x="4" y="871"/>
                    </a:lnTo>
                    <a:lnTo>
                      <a:pt x="61" y="906"/>
                    </a:lnTo>
                    <a:lnTo>
                      <a:pt x="103" y="938"/>
                    </a:lnTo>
                    <a:lnTo>
                      <a:pt x="133" y="955"/>
                    </a:lnTo>
                    <a:lnTo>
                      <a:pt x="153" y="996"/>
                    </a:lnTo>
                    <a:lnTo>
                      <a:pt x="173" y="1008"/>
                    </a:lnTo>
                    <a:lnTo>
                      <a:pt x="190" y="959"/>
                    </a:lnTo>
                    <a:lnTo>
                      <a:pt x="182" y="923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Freeform 75"/>
              <p:cNvSpPr>
                <a:spLocks noEditPoints="1"/>
              </p:cNvSpPr>
              <p:nvPr/>
            </p:nvSpPr>
            <p:spPr bwMode="auto">
              <a:xfrm>
                <a:off x="3315" y="2346"/>
                <a:ext cx="534" cy="681"/>
              </a:xfrm>
              <a:custGeom>
                <a:avLst/>
                <a:gdLst>
                  <a:gd name="T0" fmla="*/ 0 w 1425"/>
                  <a:gd name="T1" fmla="*/ 0 h 1746"/>
                  <a:gd name="T2" fmla="*/ 0 w 1425"/>
                  <a:gd name="T3" fmla="*/ 0 h 1746"/>
                  <a:gd name="T4" fmla="*/ 0 w 1425"/>
                  <a:gd name="T5" fmla="*/ 0 h 1746"/>
                  <a:gd name="T6" fmla="*/ 0 w 1425"/>
                  <a:gd name="T7" fmla="*/ 0 h 1746"/>
                  <a:gd name="T8" fmla="*/ 0 w 1425"/>
                  <a:gd name="T9" fmla="*/ 0 h 1746"/>
                  <a:gd name="T10" fmla="*/ 0 w 1425"/>
                  <a:gd name="T11" fmla="*/ 0 h 1746"/>
                  <a:gd name="T12" fmla="*/ 0 w 1425"/>
                  <a:gd name="T13" fmla="*/ 0 h 1746"/>
                  <a:gd name="T14" fmla="*/ 0 w 1425"/>
                  <a:gd name="T15" fmla="*/ 0 h 1746"/>
                  <a:gd name="T16" fmla="*/ 0 w 1425"/>
                  <a:gd name="T17" fmla="*/ 0 h 1746"/>
                  <a:gd name="T18" fmla="*/ 0 w 1425"/>
                  <a:gd name="T19" fmla="*/ 0 h 1746"/>
                  <a:gd name="T20" fmla="*/ 0 w 1425"/>
                  <a:gd name="T21" fmla="*/ 0 h 1746"/>
                  <a:gd name="T22" fmla="*/ 0 w 1425"/>
                  <a:gd name="T23" fmla="*/ 0 h 1746"/>
                  <a:gd name="T24" fmla="*/ 0 w 1425"/>
                  <a:gd name="T25" fmla="*/ 0 h 1746"/>
                  <a:gd name="T26" fmla="*/ 0 w 1425"/>
                  <a:gd name="T27" fmla="*/ 0 h 1746"/>
                  <a:gd name="T28" fmla="*/ 0 w 1425"/>
                  <a:gd name="T29" fmla="*/ 0 h 1746"/>
                  <a:gd name="T30" fmla="*/ 0 w 1425"/>
                  <a:gd name="T31" fmla="*/ 0 h 1746"/>
                  <a:gd name="T32" fmla="*/ 0 w 1425"/>
                  <a:gd name="T33" fmla="*/ 0 h 1746"/>
                  <a:gd name="T34" fmla="*/ 0 w 1425"/>
                  <a:gd name="T35" fmla="*/ 0 h 1746"/>
                  <a:gd name="T36" fmla="*/ 0 w 1425"/>
                  <a:gd name="T37" fmla="*/ 0 h 1746"/>
                  <a:gd name="T38" fmla="*/ 0 w 1425"/>
                  <a:gd name="T39" fmla="*/ 0 h 1746"/>
                  <a:gd name="T40" fmla="*/ 0 w 1425"/>
                  <a:gd name="T41" fmla="*/ 0 h 1746"/>
                  <a:gd name="T42" fmla="*/ 0 w 1425"/>
                  <a:gd name="T43" fmla="*/ 0 h 1746"/>
                  <a:gd name="T44" fmla="*/ 0 w 1425"/>
                  <a:gd name="T45" fmla="*/ 0 h 1746"/>
                  <a:gd name="T46" fmla="*/ 0 w 1425"/>
                  <a:gd name="T47" fmla="*/ 0 h 1746"/>
                  <a:gd name="T48" fmla="*/ 0 w 1425"/>
                  <a:gd name="T49" fmla="*/ 0 h 1746"/>
                  <a:gd name="T50" fmla="*/ 0 w 1425"/>
                  <a:gd name="T51" fmla="*/ 0 h 1746"/>
                  <a:gd name="T52" fmla="*/ 0 w 1425"/>
                  <a:gd name="T53" fmla="*/ 0 h 1746"/>
                  <a:gd name="T54" fmla="*/ 0 w 1425"/>
                  <a:gd name="T55" fmla="*/ 0 h 1746"/>
                  <a:gd name="T56" fmla="*/ 0 w 1425"/>
                  <a:gd name="T57" fmla="*/ 0 h 1746"/>
                  <a:gd name="T58" fmla="*/ 0 w 1425"/>
                  <a:gd name="T59" fmla="*/ 0 h 1746"/>
                  <a:gd name="T60" fmla="*/ 0 w 1425"/>
                  <a:gd name="T61" fmla="*/ 0 h 1746"/>
                  <a:gd name="T62" fmla="*/ 0 w 1425"/>
                  <a:gd name="T63" fmla="*/ 0 h 1746"/>
                  <a:gd name="T64" fmla="*/ 0 w 1425"/>
                  <a:gd name="T65" fmla="*/ 0 h 1746"/>
                  <a:gd name="T66" fmla="*/ 0 w 1425"/>
                  <a:gd name="T67" fmla="*/ 0 h 1746"/>
                  <a:gd name="T68" fmla="*/ 0 w 1425"/>
                  <a:gd name="T69" fmla="*/ 0 h 1746"/>
                  <a:gd name="T70" fmla="*/ 0 w 1425"/>
                  <a:gd name="T71" fmla="*/ 0 h 1746"/>
                  <a:gd name="T72" fmla="*/ 0 w 1425"/>
                  <a:gd name="T73" fmla="*/ 0 h 1746"/>
                  <a:gd name="T74" fmla="*/ 0 w 1425"/>
                  <a:gd name="T75" fmla="*/ 0 h 1746"/>
                  <a:gd name="T76" fmla="*/ 0 w 1425"/>
                  <a:gd name="T77" fmla="*/ 0 h 1746"/>
                  <a:gd name="T78" fmla="*/ 0 w 1425"/>
                  <a:gd name="T79" fmla="*/ 0 h 1746"/>
                  <a:gd name="T80" fmla="*/ 0 w 1425"/>
                  <a:gd name="T81" fmla="*/ 0 h 1746"/>
                  <a:gd name="T82" fmla="*/ 0 w 1425"/>
                  <a:gd name="T83" fmla="*/ 0 h 1746"/>
                  <a:gd name="T84" fmla="*/ 0 w 1425"/>
                  <a:gd name="T85" fmla="*/ 0 h 1746"/>
                  <a:gd name="T86" fmla="*/ 0 w 1425"/>
                  <a:gd name="T87" fmla="*/ 0 h 1746"/>
                  <a:gd name="T88" fmla="*/ 0 w 1425"/>
                  <a:gd name="T89" fmla="*/ 0 h 1746"/>
                  <a:gd name="T90" fmla="*/ 0 w 1425"/>
                  <a:gd name="T91" fmla="*/ 0 h 1746"/>
                  <a:gd name="T92" fmla="*/ 0 w 1425"/>
                  <a:gd name="T93" fmla="*/ 0 h 1746"/>
                  <a:gd name="T94" fmla="*/ 0 w 1425"/>
                  <a:gd name="T95" fmla="*/ 0 h 1746"/>
                  <a:gd name="T96" fmla="*/ 0 w 1425"/>
                  <a:gd name="T97" fmla="*/ 0 h 1746"/>
                  <a:gd name="T98" fmla="*/ 0 w 1425"/>
                  <a:gd name="T99" fmla="*/ 0 h 174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  <a:moveTo>
                      <a:pt x="1237" y="109"/>
                    </a:moveTo>
                    <a:lnTo>
                      <a:pt x="1230" y="150"/>
                    </a:lnTo>
                    <a:lnTo>
                      <a:pt x="1237" y="174"/>
                    </a:lnTo>
                    <a:lnTo>
                      <a:pt x="1222" y="166"/>
                    </a:lnTo>
                    <a:lnTo>
                      <a:pt x="1199" y="178"/>
                    </a:lnTo>
                    <a:lnTo>
                      <a:pt x="1160" y="158"/>
                    </a:lnTo>
                    <a:lnTo>
                      <a:pt x="1169" y="136"/>
                    </a:lnTo>
                    <a:lnTo>
                      <a:pt x="1162" y="116"/>
                    </a:lnTo>
                    <a:lnTo>
                      <a:pt x="1196" y="115"/>
                    </a:lnTo>
                    <a:lnTo>
                      <a:pt x="1186" y="88"/>
                    </a:lnTo>
                    <a:lnTo>
                      <a:pt x="1237" y="10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Freeform 76"/>
              <p:cNvSpPr>
                <a:spLocks/>
              </p:cNvSpPr>
              <p:nvPr/>
            </p:nvSpPr>
            <p:spPr bwMode="auto">
              <a:xfrm>
                <a:off x="3315" y="2346"/>
                <a:ext cx="534" cy="681"/>
              </a:xfrm>
              <a:custGeom>
                <a:avLst/>
                <a:gdLst>
                  <a:gd name="T0" fmla="*/ 0 w 1425"/>
                  <a:gd name="T1" fmla="*/ 0 h 1746"/>
                  <a:gd name="T2" fmla="*/ 0 w 1425"/>
                  <a:gd name="T3" fmla="*/ 0 h 1746"/>
                  <a:gd name="T4" fmla="*/ 0 w 1425"/>
                  <a:gd name="T5" fmla="*/ 0 h 1746"/>
                  <a:gd name="T6" fmla="*/ 0 w 1425"/>
                  <a:gd name="T7" fmla="*/ 0 h 1746"/>
                  <a:gd name="T8" fmla="*/ 0 w 1425"/>
                  <a:gd name="T9" fmla="*/ 0 h 1746"/>
                  <a:gd name="T10" fmla="*/ 0 w 1425"/>
                  <a:gd name="T11" fmla="*/ 0 h 1746"/>
                  <a:gd name="T12" fmla="*/ 0 w 1425"/>
                  <a:gd name="T13" fmla="*/ 0 h 1746"/>
                  <a:gd name="T14" fmla="*/ 0 w 1425"/>
                  <a:gd name="T15" fmla="*/ 0 h 1746"/>
                  <a:gd name="T16" fmla="*/ 0 w 1425"/>
                  <a:gd name="T17" fmla="*/ 0 h 1746"/>
                  <a:gd name="T18" fmla="*/ 0 w 1425"/>
                  <a:gd name="T19" fmla="*/ 0 h 1746"/>
                  <a:gd name="T20" fmla="*/ 0 w 1425"/>
                  <a:gd name="T21" fmla="*/ 0 h 1746"/>
                  <a:gd name="T22" fmla="*/ 0 w 1425"/>
                  <a:gd name="T23" fmla="*/ 0 h 1746"/>
                  <a:gd name="T24" fmla="*/ 0 w 1425"/>
                  <a:gd name="T25" fmla="*/ 0 h 1746"/>
                  <a:gd name="T26" fmla="*/ 0 w 1425"/>
                  <a:gd name="T27" fmla="*/ 0 h 1746"/>
                  <a:gd name="T28" fmla="*/ 0 w 1425"/>
                  <a:gd name="T29" fmla="*/ 0 h 1746"/>
                  <a:gd name="T30" fmla="*/ 0 w 1425"/>
                  <a:gd name="T31" fmla="*/ 0 h 1746"/>
                  <a:gd name="T32" fmla="*/ 0 w 1425"/>
                  <a:gd name="T33" fmla="*/ 0 h 1746"/>
                  <a:gd name="T34" fmla="*/ 0 w 1425"/>
                  <a:gd name="T35" fmla="*/ 0 h 1746"/>
                  <a:gd name="T36" fmla="*/ 0 w 1425"/>
                  <a:gd name="T37" fmla="*/ 0 h 1746"/>
                  <a:gd name="T38" fmla="*/ 0 w 1425"/>
                  <a:gd name="T39" fmla="*/ 0 h 1746"/>
                  <a:gd name="T40" fmla="*/ 0 w 1425"/>
                  <a:gd name="T41" fmla="*/ 0 h 1746"/>
                  <a:gd name="T42" fmla="*/ 0 w 1425"/>
                  <a:gd name="T43" fmla="*/ 0 h 1746"/>
                  <a:gd name="T44" fmla="*/ 0 w 1425"/>
                  <a:gd name="T45" fmla="*/ 0 h 1746"/>
                  <a:gd name="T46" fmla="*/ 0 w 1425"/>
                  <a:gd name="T47" fmla="*/ 0 h 1746"/>
                  <a:gd name="T48" fmla="*/ 0 w 1425"/>
                  <a:gd name="T49" fmla="*/ 0 h 1746"/>
                  <a:gd name="T50" fmla="*/ 0 w 1425"/>
                  <a:gd name="T51" fmla="*/ 0 h 1746"/>
                  <a:gd name="T52" fmla="*/ 0 w 1425"/>
                  <a:gd name="T53" fmla="*/ 0 h 1746"/>
                  <a:gd name="T54" fmla="*/ 0 w 1425"/>
                  <a:gd name="T55" fmla="*/ 0 h 1746"/>
                  <a:gd name="T56" fmla="*/ 0 w 1425"/>
                  <a:gd name="T57" fmla="*/ 0 h 1746"/>
                  <a:gd name="T58" fmla="*/ 0 w 1425"/>
                  <a:gd name="T59" fmla="*/ 0 h 1746"/>
                  <a:gd name="T60" fmla="*/ 0 w 1425"/>
                  <a:gd name="T61" fmla="*/ 0 h 1746"/>
                  <a:gd name="T62" fmla="*/ 0 w 1425"/>
                  <a:gd name="T63" fmla="*/ 0 h 1746"/>
                  <a:gd name="T64" fmla="*/ 0 w 1425"/>
                  <a:gd name="T65" fmla="*/ 0 h 1746"/>
                  <a:gd name="T66" fmla="*/ 0 w 1425"/>
                  <a:gd name="T67" fmla="*/ 0 h 1746"/>
                  <a:gd name="T68" fmla="*/ 0 w 1425"/>
                  <a:gd name="T69" fmla="*/ 0 h 1746"/>
                  <a:gd name="T70" fmla="*/ 0 w 1425"/>
                  <a:gd name="T71" fmla="*/ 0 h 1746"/>
                  <a:gd name="T72" fmla="*/ 0 w 1425"/>
                  <a:gd name="T73" fmla="*/ 0 h 1746"/>
                  <a:gd name="T74" fmla="*/ 0 w 1425"/>
                  <a:gd name="T75" fmla="*/ 0 h 1746"/>
                  <a:gd name="T76" fmla="*/ 0 w 1425"/>
                  <a:gd name="T77" fmla="*/ 0 h 1746"/>
                  <a:gd name="T78" fmla="*/ 0 w 1425"/>
                  <a:gd name="T79" fmla="*/ 0 h 1746"/>
                  <a:gd name="T80" fmla="*/ 0 w 1425"/>
                  <a:gd name="T81" fmla="*/ 0 h 1746"/>
                  <a:gd name="T82" fmla="*/ 0 w 1425"/>
                  <a:gd name="T83" fmla="*/ 0 h 1746"/>
                  <a:gd name="T84" fmla="*/ 0 w 1425"/>
                  <a:gd name="T85" fmla="*/ 0 h 1746"/>
                  <a:gd name="T86" fmla="*/ 0 w 1425"/>
                  <a:gd name="T87" fmla="*/ 0 h 1746"/>
                  <a:gd name="T88" fmla="*/ 0 w 1425"/>
                  <a:gd name="T89" fmla="*/ 0 h 1746"/>
                  <a:gd name="T90" fmla="*/ 0 w 1425"/>
                  <a:gd name="T91" fmla="*/ 0 h 174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425" h="1746">
                    <a:moveTo>
                      <a:pt x="164" y="490"/>
                    </a:moveTo>
                    <a:lnTo>
                      <a:pt x="169" y="515"/>
                    </a:lnTo>
                    <a:lnTo>
                      <a:pt x="216" y="541"/>
                    </a:lnTo>
                    <a:lnTo>
                      <a:pt x="209" y="569"/>
                    </a:lnTo>
                    <a:lnTo>
                      <a:pt x="156" y="607"/>
                    </a:lnTo>
                    <a:lnTo>
                      <a:pt x="130" y="662"/>
                    </a:lnTo>
                    <a:lnTo>
                      <a:pt x="106" y="663"/>
                    </a:lnTo>
                    <a:lnTo>
                      <a:pt x="74" y="646"/>
                    </a:lnTo>
                    <a:lnTo>
                      <a:pt x="44" y="642"/>
                    </a:lnTo>
                    <a:lnTo>
                      <a:pt x="40" y="666"/>
                    </a:lnTo>
                    <a:lnTo>
                      <a:pt x="44" y="730"/>
                    </a:lnTo>
                    <a:lnTo>
                      <a:pt x="28" y="810"/>
                    </a:lnTo>
                    <a:lnTo>
                      <a:pt x="5" y="847"/>
                    </a:lnTo>
                    <a:lnTo>
                      <a:pt x="10" y="910"/>
                    </a:lnTo>
                    <a:lnTo>
                      <a:pt x="23" y="930"/>
                    </a:lnTo>
                    <a:lnTo>
                      <a:pt x="25" y="957"/>
                    </a:lnTo>
                    <a:lnTo>
                      <a:pt x="37" y="983"/>
                    </a:lnTo>
                    <a:lnTo>
                      <a:pt x="33" y="1003"/>
                    </a:lnTo>
                    <a:lnTo>
                      <a:pt x="0" y="1045"/>
                    </a:lnTo>
                    <a:lnTo>
                      <a:pt x="21" y="1060"/>
                    </a:lnTo>
                    <a:lnTo>
                      <a:pt x="10" y="1077"/>
                    </a:lnTo>
                    <a:lnTo>
                      <a:pt x="27" y="1139"/>
                    </a:lnTo>
                    <a:lnTo>
                      <a:pt x="27" y="1174"/>
                    </a:lnTo>
                    <a:lnTo>
                      <a:pt x="10" y="1189"/>
                    </a:lnTo>
                    <a:lnTo>
                      <a:pt x="45" y="1219"/>
                    </a:lnTo>
                    <a:lnTo>
                      <a:pt x="78" y="1273"/>
                    </a:lnTo>
                    <a:lnTo>
                      <a:pt x="136" y="1285"/>
                    </a:lnTo>
                    <a:lnTo>
                      <a:pt x="292" y="1347"/>
                    </a:lnTo>
                    <a:lnTo>
                      <a:pt x="282" y="1379"/>
                    </a:lnTo>
                    <a:lnTo>
                      <a:pt x="212" y="1471"/>
                    </a:lnTo>
                    <a:lnTo>
                      <a:pt x="169" y="1615"/>
                    </a:lnTo>
                    <a:lnTo>
                      <a:pt x="174" y="1652"/>
                    </a:lnTo>
                    <a:lnTo>
                      <a:pt x="196" y="1671"/>
                    </a:lnTo>
                    <a:lnTo>
                      <a:pt x="305" y="1667"/>
                    </a:lnTo>
                    <a:lnTo>
                      <a:pt x="386" y="1657"/>
                    </a:lnTo>
                    <a:lnTo>
                      <a:pt x="498" y="1706"/>
                    </a:lnTo>
                    <a:lnTo>
                      <a:pt x="533" y="1696"/>
                    </a:lnTo>
                    <a:lnTo>
                      <a:pt x="588" y="1704"/>
                    </a:lnTo>
                    <a:lnTo>
                      <a:pt x="633" y="1746"/>
                    </a:lnTo>
                    <a:lnTo>
                      <a:pt x="683" y="1700"/>
                    </a:lnTo>
                    <a:lnTo>
                      <a:pt x="758" y="1730"/>
                    </a:lnTo>
                    <a:lnTo>
                      <a:pt x="801" y="1731"/>
                    </a:lnTo>
                    <a:lnTo>
                      <a:pt x="862" y="1699"/>
                    </a:lnTo>
                    <a:lnTo>
                      <a:pt x="978" y="1679"/>
                    </a:lnTo>
                    <a:lnTo>
                      <a:pt x="1060" y="1691"/>
                    </a:lnTo>
                    <a:lnTo>
                      <a:pt x="1073" y="1712"/>
                    </a:lnTo>
                    <a:lnTo>
                      <a:pt x="1096" y="1702"/>
                    </a:lnTo>
                    <a:lnTo>
                      <a:pt x="1096" y="1680"/>
                    </a:lnTo>
                    <a:lnTo>
                      <a:pt x="1074" y="1589"/>
                    </a:lnTo>
                    <a:lnTo>
                      <a:pt x="1090" y="1558"/>
                    </a:lnTo>
                    <a:lnTo>
                      <a:pt x="1160" y="1534"/>
                    </a:lnTo>
                    <a:lnTo>
                      <a:pt x="1183" y="1486"/>
                    </a:lnTo>
                    <a:lnTo>
                      <a:pt x="1237" y="1466"/>
                    </a:lnTo>
                    <a:lnTo>
                      <a:pt x="1239" y="1444"/>
                    </a:lnTo>
                    <a:lnTo>
                      <a:pt x="1010" y="1235"/>
                    </a:lnTo>
                    <a:lnTo>
                      <a:pt x="1005" y="1152"/>
                    </a:lnTo>
                    <a:lnTo>
                      <a:pt x="948" y="1108"/>
                    </a:lnTo>
                    <a:lnTo>
                      <a:pt x="948" y="1085"/>
                    </a:lnTo>
                    <a:lnTo>
                      <a:pt x="1005" y="1112"/>
                    </a:lnTo>
                    <a:lnTo>
                      <a:pt x="1021" y="1077"/>
                    </a:lnTo>
                    <a:lnTo>
                      <a:pt x="1170" y="1025"/>
                    </a:lnTo>
                    <a:lnTo>
                      <a:pt x="1190" y="995"/>
                    </a:lnTo>
                    <a:lnTo>
                      <a:pt x="1302" y="958"/>
                    </a:lnTo>
                    <a:lnTo>
                      <a:pt x="1312" y="900"/>
                    </a:lnTo>
                    <a:lnTo>
                      <a:pt x="1341" y="907"/>
                    </a:lnTo>
                    <a:lnTo>
                      <a:pt x="1381" y="964"/>
                    </a:lnTo>
                    <a:lnTo>
                      <a:pt x="1399" y="964"/>
                    </a:lnTo>
                    <a:lnTo>
                      <a:pt x="1411" y="943"/>
                    </a:lnTo>
                    <a:lnTo>
                      <a:pt x="1421" y="894"/>
                    </a:lnTo>
                    <a:lnTo>
                      <a:pt x="1425" y="841"/>
                    </a:lnTo>
                    <a:lnTo>
                      <a:pt x="1378" y="781"/>
                    </a:lnTo>
                    <a:lnTo>
                      <a:pt x="1368" y="650"/>
                    </a:lnTo>
                    <a:lnTo>
                      <a:pt x="1349" y="542"/>
                    </a:lnTo>
                    <a:lnTo>
                      <a:pt x="1308" y="496"/>
                    </a:lnTo>
                    <a:lnTo>
                      <a:pt x="1338" y="434"/>
                    </a:lnTo>
                    <a:lnTo>
                      <a:pt x="1342" y="360"/>
                    </a:lnTo>
                    <a:lnTo>
                      <a:pt x="1315" y="297"/>
                    </a:lnTo>
                    <a:lnTo>
                      <a:pt x="1255" y="277"/>
                    </a:lnTo>
                    <a:lnTo>
                      <a:pt x="1247" y="246"/>
                    </a:lnTo>
                    <a:lnTo>
                      <a:pt x="1225" y="210"/>
                    </a:lnTo>
                    <a:lnTo>
                      <a:pt x="1199" y="213"/>
                    </a:lnTo>
                    <a:lnTo>
                      <a:pt x="1174" y="197"/>
                    </a:lnTo>
                    <a:lnTo>
                      <a:pt x="1169" y="179"/>
                    </a:lnTo>
                    <a:lnTo>
                      <a:pt x="1134" y="150"/>
                    </a:lnTo>
                    <a:lnTo>
                      <a:pt x="1091" y="156"/>
                    </a:lnTo>
                    <a:lnTo>
                      <a:pt x="1053" y="174"/>
                    </a:lnTo>
                    <a:lnTo>
                      <a:pt x="1074" y="148"/>
                    </a:lnTo>
                    <a:lnTo>
                      <a:pt x="1100" y="135"/>
                    </a:lnTo>
                    <a:lnTo>
                      <a:pt x="1060" y="135"/>
                    </a:lnTo>
                    <a:lnTo>
                      <a:pt x="1021" y="174"/>
                    </a:lnTo>
                    <a:lnTo>
                      <a:pt x="997" y="187"/>
                    </a:lnTo>
                    <a:lnTo>
                      <a:pt x="945" y="197"/>
                    </a:lnTo>
                    <a:lnTo>
                      <a:pt x="904" y="226"/>
                    </a:lnTo>
                    <a:lnTo>
                      <a:pt x="909" y="240"/>
                    </a:lnTo>
                    <a:lnTo>
                      <a:pt x="852" y="229"/>
                    </a:lnTo>
                    <a:lnTo>
                      <a:pt x="813" y="248"/>
                    </a:lnTo>
                    <a:lnTo>
                      <a:pt x="805" y="221"/>
                    </a:lnTo>
                    <a:lnTo>
                      <a:pt x="815" y="199"/>
                    </a:lnTo>
                    <a:lnTo>
                      <a:pt x="852" y="171"/>
                    </a:lnTo>
                    <a:lnTo>
                      <a:pt x="852" y="148"/>
                    </a:lnTo>
                    <a:lnTo>
                      <a:pt x="779" y="152"/>
                    </a:lnTo>
                    <a:lnTo>
                      <a:pt x="770" y="135"/>
                    </a:lnTo>
                    <a:lnTo>
                      <a:pt x="737" y="120"/>
                    </a:lnTo>
                    <a:lnTo>
                      <a:pt x="710" y="135"/>
                    </a:lnTo>
                    <a:lnTo>
                      <a:pt x="710" y="115"/>
                    </a:lnTo>
                    <a:lnTo>
                      <a:pt x="680" y="105"/>
                    </a:lnTo>
                    <a:lnTo>
                      <a:pt x="699" y="88"/>
                    </a:lnTo>
                    <a:lnTo>
                      <a:pt x="702" y="65"/>
                    </a:lnTo>
                    <a:lnTo>
                      <a:pt x="689" y="39"/>
                    </a:lnTo>
                    <a:lnTo>
                      <a:pt x="649" y="21"/>
                    </a:lnTo>
                    <a:lnTo>
                      <a:pt x="610" y="20"/>
                    </a:lnTo>
                    <a:lnTo>
                      <a:pt x="525" y="0"/>
                    </a:lnTo>
                    <a:lnTo>
                      <a:pt x="521" y="24"/>
                    </a:lnTo>
                    <a:lnTo>
                      <a:pt x="560" y="93"/>
                    </a:lnTo>
                    <a:lnTo>
                      <a:pt x="524" y="111"/>
                    </a:lnTo>
                    <a:lnTo>
                      <a:pt x="511" y="131"/>
                    </a:lnTo>
                    <a:lnTo>
                      <a:pt x="537" y="142"/>
                    </a:lnTo>
                    <a:lnTo>
                      <a:pt x="530" y="156"/>
                    </a:lnTo>
                    <a:lnTo>
                      <a:pt x="550" y="183"/>
                    </a:lnTo>
                    <a:lnTo>
                      <a:pt x="533" y="193"/>
                    </a:lnTo>
                    <a:lnTo>
                      <a:pt x="530" y="213"/>
                    </a:lnTo>
                    <a:lnTo>
                      <a:pt x="558" y="244"/>
                    </a:lnTo>
                    <a:lnTo>
                      <a:pt x="498" y="240"/>
                    </a:lnTo>
                    <a:lnTo>
                      <a:pt x="481" y="268"/>
                    </a:lnTo>
                    <a:lnTo>
                      <a:pt x="472" y="344"/>
                    </a:lnTo>
                    <a:lnTo>
                      <a:pt x="462" y="312"/>
                    </a:lnTo>
                    <a:lnTo>
                      <a:pt x="441" y="304"/>
                    </a:lnTo>
                    <a:lnTo>
                      <a:pt x="437" y="328"/>
                    </a:lnTo>
                    <a:lnTo>
                      <a:pt x="417" y="328"/>
                    </a:lnTo>
                    <a:lnTo>
                      <a:pt x="415" y="298"/>
                    </a:lnTo>
                    <a:lnTo>
                      <a:pt x="404" y="273"/>
                    </a:lnTo>
                    <a:lnTo>
                      <a:pt x="361" y="261"/>
                    </a:lnTo>
                    <a:lnTo>
                      <a:pt x="286" y="268"/>
                    </a:lnTo>
                    <a:lnTo>
                      <a:pt x="262" y="297"/>
                    </a:lnTo>
                    <a:lnTo>
                      <a:pt x="282" y="329"/>
                    </a:lnTo>
                    <a:lnTo>
                      <a:pt x="295" y="351"/>
                    </a:lnTo>
                    <a:lnTo>
                      <a:pt x="252" y="355"/>
                    </a:lnTo>
                    <a:lnTo>
                      <a:pt x="209" y="469"/>
                    </a:lnTo>
                    <a:lnTo>
                      <a:pt x="164" y="490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Freeform 77"/>
              <p:cNvSpPr>
                <a:spLocks/>
              </p:cNvSpPr>
              <p:nvPr/>
            </p:nvSpPr>
            <p:spPr bwMode="auto">
              <a:xfrm>
                <a:off x="3750" y="2380"/>
                <a:ext cx="28" cy="35"/>
              </a:xfrm>
              <a:custGeom>
                <a:avLst/>
                <a:gdLst>
                  <a:gd name="T0" fmla="*/ 0 w 77"/>
                  <a:gd name="T1" fmla="*/ 0 h 90"/>
                  <a:gd name="T2" fmla="*/ 0 w 77"/>
                  <a:gd name="T3" fmla="*/ 0 h 90"/>
                  <a:gd name="T4" fmla="*/ 0 w 77"/>
                  <a:gd name="T5" fmla="*/ 0 h 90"/>
                  <a:gd name="T6" fmla="*/ 0 w 77"/>
                  <a:gd name="T7" fmla="*/ 0 h 90"/>
                  <a:gd name="T8" fmla="*/ 0 w 77"/>
                  <a:gd name="T9" fmla="*/ 0 h 90"/>
                  <a:gd name="T10" fmla="*/ 0 w 77"/>
                  <a:gd name="T11" fmla="*/ 0 h 90"/>
                  <a:gd name="T12" fmla="*/ 0 w 77"/>
                  <a:gd name="T13" fmla="*/ 0 h 90"/>
                  <a:gd name="T14" fmla="*/ 0 w 77"/>
                  <a:gd name="T15" fmla="*/ 0 h 90"/>
                  <a:gd name="T16" fmla="*/ 0 w 77"/>
                  <a:gd name="T17" fmla="*/ 0 h 90"/>
                  <a:gd name="T18" fmla="*/ 0 w 77"/>
                  <a:gd name="T19" fmla="*/ 0 h 90"/>
                  <a:gd name="T20" fmla="*/ 0 w 77"/>
                  <a:gd name="T21" fmla="*/ 0 h 90"/>
                  <a:gd name="T22" fmla="*/ 0 w 77"/>
                  <a:gd name="T23" fmla="*/ 0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90">
                    <a:moveTo>
                      <a:pt x="77" y="21"/>
                    </a:moveTo>
                    <a:lnTo>
                      <a:pt x="70" y="62"/>
                    </a:lnTo>
                    <a:lnTo>
                      <a:pt x="77" y="86"/>
                    </a:lnTo>
                    <a:lnTo>
                      <a:pt x="62" y="78"/>
                    </a:lnTo>
                    <a:lnTo>
                      <a:pt x="39" y="90"/>
                    </a:lnTo>
                    <a:lnTo>
                      <a:pt x="0" y="70"/>
                    </a:lnTo>
                    <a:lnTo>
                      <a:pt x="9" y="48"/>
                    </a:lnTo>
                    <a:lnTo>
                      <a:pt x="2" y="28"/>
                    </a:lnTo>
                    <a:lnTo>
                      <a:pt x="36" y="27"/>
                    </a:lnTo>
                    <a:lnTo>
                      <a:pt x="26" y="0"/>
                    </a:lnTo>
                    <a:lnTo>
                      <a:pt x="77" y="21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Freeform 78"/>
              <p:cNvSpPr>
                <a:spLocks/>
              </p:cNvSpPr>
              <p:nvPr/>
            </p:nvSpPr>
            <p:spPr bwMode="auto">
              <a:xfrm>
                <a:off x="3388" y="873"/>
                <a:ext cx="983" cy="1189"/>
              </a:xfrm>
              <a:custGeom>
                <a:avLst/>
                <a:gdLst>
                  <a:gd name="T0" fmla="*/ 0 w 2628"/>
                  <a:gd name="T1" fmla="*/ 0 h 3044"/>
                  <a:gd name="T2" fmla="*/ 0 w 2628"/>
                  <a:gd name="T3" fmla="*/ 0 h 3044"/>
                  <a:gd name="T4" fmla="*/ 0 w 2628"/>
                  <a:gd name="T5" fmla="*/ 0 h 3044"/>
                  <a:gd name="T6" fmla="*/ 0 w 2628"/>
                  <a:gd name="T7" fmla="*/ 0 h 3044"/>
                  <a:gd name="T8" fmla="*/ 0 w 2628"/>
                  <a:gd name="T9" fmla="*/ 0 h 3044"/>
                  <a:gd name="T10" fmla="*/ 0 w 2628"/>
                  <a:gd name="T11" fmla="*/ 0 h 3044"/>
                  <a:gd name="T12" fmla="*/ 0 w 2628"/>
                  <a:gd name="T13" fmla="*/ 0 h 3044"/>
                  <a:gd name="T14" fmla="*/ 0 w 2628"/>
                  <a:gd name="T15" fmla="*/ 0 h 3044"/>
                  <a:gd name="T16" fmla="*/ 0 w 2628"/>
                  <a:gd name="T17" fmla="*/ 0 h 3044"/>
                  <a:gd name="T18" fmla="*/ 0 w 2628"/>
                  <a:gd name="T19" fmla="*/ 0 h 3044"/>
                  <a:gd name="T20" fmla="*/ 0 w 2628"/>
                  <a:gd name="T21" fmla="*/ 0 h 3044"/>
                  <a:gd name="T22" fmla="*/ 0 w 2628"/>
                  <a:gd name="T23" fmla="*/ 0 h 3044"/>
                  <a:gd name="T24" fmla="*/ 0 w 2628"/>
                  <a:gd name="T25" fmla="*/ 0 h 3044"/>
                  <a:gd name="T26" fmla="*/ 0 w 2628"/>
                  <a:gd name="T27" fmla="*/ 0 h 3044"/>
                  <a:gd name="T28" fmla="*/ 0 w 2628"/>
                  <a:gd name="T29" fmla="*/ 0 h 3044"/>
                  <a:gd name="T30" fmla="*/ 0 w 2628"/>
                  <a:gd name="T31" fmla="*/ 0 h 3044"/>
                  <a:gd name="T32" fmla="*/ 0 w 2628"/>
                  <a:gd name="T33" fmla="*/ 0 h 3044"/>
                  <a:gd name="T34" fmla="*/ 0 w 2628"/>
                  <a:gd name="T35" fmla="*/ 0 h 3044"/>
                  <a:gd name="T36" fmla="*/ 0 w 2628"/>
                  <a:gd name="T37" fmla="*/ 0 h 3044"/>
                  <a:gd name="T38" fmla="*/ 0 w 2628"/>
                  <a:gd name="T39" fmla="*/ 0 h 3044"/>
                  <a:gd name="T40" fmla="*/ 0 w 2628"/>
                  <a:gd name="T41" fmla="*/ 0 h 3044"/>
                  <a:gd name="T42" fmla="*/ 0 w 2628"/>
                  <a:gd name="T43" fmla="*/ 0 h 3044"/>
                  <a:gd name="T44" fmla="*/ 0 w 2628"/>
                  <a:gd name="T45" fmla="*/ 0 h 3044"/>
                  <a:gd name="T46" fmla="*/ 0 w 2628"/>
                  <a:gd name="T47" fmla="*/ 0 h 3044"/>
                  <a:gd name="T48" fmla="*/ 0 w 2628"/>
                  <a:gd name="T49" fmla="*/ 0 h 3044"/>
                  <a:gd name="T50" fmla="*/ 0 w 2628"/>
                  <a:gd name="T51" fmla="*/ 0 h 3044"/>
                  <a:gd name="T52" fmla="*/ 0 w 2628"/>
                  <a:gd name="T53" fmla="*/ 0 h 3044"/>
                  <a:gd name="T54" fmla="*/ 0 w 2628"/>
                  <a:gd name="T55" fmla="*/ 0 h 3044"/>
                  <a:gd name="T56" fmla="*/ 0 w 2628"/>
                  <a:gd name="T57" fmla="*/ 0 h 3044"/>
                  <a:gd name="T58" fmla="*/ 0 w 2628"/>
                  <a:gd name="T59" fmla="*/ 0 h 3044"/>
                  <a:gd name="T60" fmla="*/ 0 w 2628"/>
                  <a:gd name="T61" fmla="*/ 0 h 3044"/>
                  <a:gd name="T62" fmla="*/ 0 w 2628"/>
                  <a:gd name="T63" fmla="*/ 0 h 3044"/>
                  <a:gd name="T64" fmla="*/ 0 w 2628"/>
                  <a:gd name="T65" fmla="*/ 0 h 3044"/>
                  <a:gd name="T66" fmla="*/ 0 w 2628"/>
                  <a:gd name="T67" fmla="*/ 0 h 3044"/>
                  <a:gd name="T68" fmla="*/ 0 w 2628"/>
                  <a:gd name="T69" fmla="*/ 0 h 3044"/>
                  <a:gd name="T70" fmla="*/ 0 w 2628"/>
                  <a:gd name="T71" fmla="*/ 0 h 3044"/>
                  <a:gd name="T72" fmla="*/ 0 w 2628"/>
                  <a:gd name="T73" fmla="*/ 0 h 3044"/>
                  <a:gd name="T74" fmla="*/ 0 w 2628"/>
                  <a:gd name="T75" fmla="*/ 0 h 3044"/>
                  <a:gd name="T76" fmla="*/ 0 w 2628"/>
                  <a:gd name="T77" fmla="*/ 0 h 3044"/>
                  <a:gd name="T78" fmla="*/ 0 w 2628"/>
                  <a:gd name="T79" fmla="*/ 0 h 3044"/>
                  <a:gd name="T80" fmla="*/ 0 w 2628"/>
                  <a:gd name="T81" fmla="*/ 0 h 3044"/>
                  <a:gd name="T82" fmla="*/ 0 w 2628"/>
                  <a:gd name="T83" fmla="*/ 0 h 3044"/>
                  <a:gd name="T84" fmla="*/ 0 w 2628"/>
                  <a:gd name="T85" fmla="*/ 0 h 3044"/>
                  <a:gd name="T86" fmla="*/ 0 w 2628"/>
                  <a:gd name="T87" fmla="*/ 0 h 3044"/>
                  <a:gd name="T88" fmla="*/ 0 w 2628"/>
                  <a:gd name="T89" fmla="*/ 0 h 3044"/>
                  <a:gd name="T90" fmla="*/ 0 w 2628"/>
                  <a:gd name="T91" fmla="*/ 0 h 3044"/>
                  <a:gd name="T92" fmla="*/ 0 w 2628"/>
                  <a:gd name="T93" fmla="*/ 0 h 3044"/>
                  <a:gd name="T94" fmla="*/ 0 w 2628"/>
                  <a:gd name="T95" fmla="*/ 0 h 3044"/>
                  <a:gd name="T96" fmla="*/ 0 w 2628"/>
                  <a:gd name="T97" fmla="*/ 0 h 3044"/>
                  <a:gd name="T98" fmla="*/ 0 w 2628"/>
                  <a:gd name="T99" fmla="*/ 0 h 3044"/>
                  <a:gd name="T100" fmla="*/ 0 w 2628"/>
                  <a:gd name="T101" fmla="*/ 0 h 3044"/>
                  <a:gd name="T102" fmla="*/ 0 w 2628"/>
                  <a:gd name="T103" fmla="*/ 0 h 3044"/>
                  <a:gd name="T104" fmla="*/ 0 w 2628"/>
                  <a:gd name="T105" fmla="*/ 0 h 3044"/>
                  <a:gd name="T106" fmla="*/ 0 w 2628"/>
                  <a:gd name="T107" fmla="*/ 0 h 3044"/>
                  <a:gd name="T108" fmla="*/ 0 w 2628"/>
                  <a:gd name="T109" fmla="*/ 0 h 3044"/>
                  <a:gd name="T110" fmla="*/ 0 w 2628"/>
                  <a:gd name="T111" fmla="*/ 0 h 3044"/>
                  <a:gd name="T112" fmla="*/ 0 w 2628"/>
                  <a:gd name="T113" fmla="*/ 0 h 3044"/>
                  <a:gd name="T114" fmla="*/ 0 w 2628"/>
                  <a:gd name="T115" fmla="*/ 0 h 3044"/>
                  <a:gd name="T116" fmla="*/ 0 w 2628"/>
                  <a:gd name="T117" fmla="*/ 0 h 3044"/>
                  <a:gd name="T118" fmla="*/ 0 w 2628"/>
                  <a:gd name="T119" fmla="*/ 0 h 3044"/>
                  <a:gd name="T120" fmla="*/ 0 w 2628"/>
                  <a:gd name="T121" fmla="*/ 0 h 3044"/>
                  <a:gd name="T122" fmla="*/ 0 w 2628"/>
                  <a:gd name="T123" fmla="*/ 0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Freeform 79"/>
              <p:cNvSpPr>
                <a:spLocks/>
              </p:cNvSpPr>
              <p:nvPr/>
            </p:nvSpPr>
            <p:spPr bwMode="auto">
              <a:xfrm>
                <a:off x="3388" y="873"/>
                <a:ext cx="983" cy="1189"/>
              </a:xfrm>
              <a:custGeom>
                <a:avLst/>
                <a:gdLst>
                  <a:gd name="T0" fmla="*/ 0 w 2628"/>
                  <a:gd name="T1" fmla="*/ 0 h 3044"/>
                  <a:gd name="T2" fmla="*/ 0 w 2628"/>
                  <a:gd name="T3" fmla="*/ 0 h 3044"/>
                  <a:gd name="T4" fmla="*/ 0 w 2628"/>
                  <a:gd name="T5" fmla="*/ 0 h 3044"/>
                  <a:gd name="T6" fmla="*/ 0 w 2628"/>
                  <a:gd name="T7" fmla="*/ 0 h 3044"/>
                  <a:gd name="T8" fmla="*/ 0 w 2628"/>
                  <a:gd name="T9" fmla="*/ 0 h 3044"/>
                  <a:gd name="T10" fmla="*/ 0 w 2628"/>
                  <a:gd name="T11" fmla="*/ 0 h 3044"/>
                  <a:gd name="T12" fmla="*/ 0 w 2628"/>
                  <a:gd name="T13" fmla="*/ 0 h 3044"/>
                  <a:gd name="T14" fmla="*/ 0 w 2628"/>
                  <a:gd name="T15" fmla="*/ 0 h 3044"/>
                  <a:gd name="T16" fmla="*/ 0 w 2628"/>
                  <a:gd name="T17" fmla="*/ 0 h 3044"/>
                  <a:gd name="T18" fmla="*/ 0 w 2628"/>
                  <a:gd name="T19" fmla="*/ 0 h 3044"/>
                  <a:gd name="T20" fmla="*/ 0 w 2628"/>
                  <a:gd name="T21" fmla="*/ 0 h 3044"/>
                  <a:gd name="T22" fmla="*/ 0 w 2628"/>
                  <a:gd name="T23" fmla="*/ 0 h 3044"/>
                  <a:gd name="T24" fmla="*/ 0 w 2628"/>
                  <a:gd name="T25" fmla="*/ 0 h 3044"/>
                  <a:gd name="T26" fmla="*/ 0 w 2628"/>
                  <a:gd name="T27" fmla="*/ 0 h 3044"/>
                  <a:gd name="T28" fmla="*/ 0 w 2628"/>
                  <a:gd name="T29" fmla="*/ 0 h 3044"/>
                  <a:gd name="T30" fmla="*/ 0 w 2628"/>
                  <a:gd name="T31" fmla="*/ 0 h 3044"/>
                  <a:gd name="T32" fmla="*/ 0 w 2628"/>
                  <a:gd name="T33" fmla="*/ 0 h 3044"/>
                  <a:gd name="T34" fmla="*/ 0 w 2628"/>
                  <a:gd name="T35" fmla="*/ 0 h 3044"/>
                  <a:gd name="T36" fmla="*/ 0 w 2628"/>
                  <a:gd name="T37" fmla="*/ 0 h 3044"/>
                  <a:gd name="T38" fmla="*/ 0 w 2628"/>
                  <a:gd name="T39" fmla="*/ 0 h 3044"/>
                  <a:gd name="T40" fmla="*/ 0 w 2628"/>
                  <a:gd name="T41" fmla="*/ 0 h 3044"/>
                  <a:gd name="T42" fmla="*/ 0 w 2628"/>
                  <a:gd name="T43" fmla="*/ 0 h 3044"/>
                  <a:gd name="T44" fmla="*/ 0 w 2628"/>
                  <a:gd name="T45" fmla="*/ 0 h 3044"/>
                  <a:gd name="T46" fmla="*/ 0 w 2628"/>
                  <a:gd name="T47" fmla="*/ 0 h 3044"/>
                  <a:gd name="T48" fmla="*/ 0 w 2628"/>
                  <a:gd name="T49" fmla="*/ 0 h 3044"/>
                  <a:gd name="T50" fmla="*/ 0 w 2628"/>
                  <a:gd name="T51" fmla="*/ 0 h 3044"/>
                  <a:gd name="T52" fmla="*/ 0 w 2628"/>
                  <a:gd name="T53" fmla="*/ 0 h 3044"/>
                  <a:gd name="T54" fmla="*/ 0 w 2628"/>
                  <a:gd name="T55" fmla="*/ 0 h 3044"/>
                  <a:gd name="T56" fmla="*/ 0 w 2628"/>
                  <a:gd name="T57" fmla="*/ 0 h 3044"/>
                  <a:gd name="T58" fmla="*/ 0 w 2628"/>
                  <a:gd name="T59" fmla="*/ 0 h 3044"/>
                  <a:gd name="T60" fmla="*/ 0 w 2628"/>
                  <a:gd name="T61" fmla="*/ 0 h 3044"/>
                  <a:gd name="T62" fmla="*/ 0 w 2628"/>
                  <a:gd name="T63" fmla="*/ 0 h 3044"/>
                  <a:gd name="T64" fmla="*/ 0 w 2628"/>
                  <a:gd name="T65" fmla="*/ 0 h 3044"/>
                  <a:gd name="T66" fmla="*/ 0 w 2628"/>
                  <a:gd name="T67" fmla="*/ 0 h 3044"/>
                  <a:gd name="T68" fmla="*/ 0 w 2628"/>
                  <a:gd name="T69" fmla="*/ 0 h 3044"/>
                  <a:gd name="T70" fmla="*/ 0 w 2628"/>
                  <a:gd name="T71" fmla="*/ 0 h 3044"/>
                  <a:gd name="T72" fmla="*/ 0 w 2628"/>
                  <a:gd name="T73" fmla="*/ 0 h 3044"/>
                  <a:gd name="T74" fmla="*/ 0 w 2628"/>
                  <a:gd name="T75" fmla="*/ 0 h 3044"/>
                  <a:gd name="T76" fmla="*/ 0 w 2628"/>
                  <a:gd name="T77" fmla="*/ 0 h 3044"/>
                  <a:gd name="T78" fmla="*/ 0 w 2628"/>
                  <a:gd name="T79" fmla="*/ 0 h 3044"/>
                  <a:gd name="T80" fmla="*/ 0 w 2628"/>
                  <a:gd name="T81" fmla="*/ 0 h 3044"/>
                  <a:gd name="T82" fmla="*/ 0 w 2628"/>
                  <a:gd name="T83" fmla="*/ 0 h 3044"/>
                  <a:gd name="T84" fmla="*/ 0 w 2628"/>
                  <a:gd name="T85" fmla="*/ 0 h 3044"/>
                  <a:gd name="T86" fmla="*/ 0 w 2628"/>
                  <a:gd name="T87" fmla="*/ 0 h 3044"/>
                  <a:gd name="T88" fmla="*/ 0 w 2628"/>
                  <a:gd name="T89" fmla="*/ 0 h 3044"/>
                  <a:gd name="T90" fmla="*/ 0 w 2628"/>
                  <a:gd name="T91" fmla="*/ 0 h 3044"/>
                  <a:gd name="T92" fmla="*/ 0 w 2628"/>
                  <a:gd name="T93" fmla="*/ 0 h 3044"/>
                  <a:gd name="T94" fmla="*/ 0 w 2628"/>
                  <a:gd name="T95" fmla="*/ 0 h 3044"/>
                  <a:gd name="T96" fmla="*/ 0 w 2628"/>
                  <a:gd name="T97" fmla="*/ 0 h 3044"/>
                  <a:gd name="T98" fmla="*/ 0 w 2628"/>
                  <a:gd name="T99" fmla="*/ 0 h 3044"/>
                  <a:gd name="T100" fmla="*/ 0 w 2628"/>
                  <a:gd name="T101" fmla="*/ 0 h 3044"/>
                  <a:gd name="T102" fmla="*/ 0 w 2628"/>
                  <a:gd name="T103" fmla="*/ 0 h 3044"/>
                  <a:gd name="T104" fmla="*/ 0 w 2628"/>
                  <a:gd name="T105" fmla="*/ 0 h 3044"/>
                  <a:gd name="T106" fmla="*/ 0 w 2628"/>
                  <a:gd name="T107" fmla="*/ 0 h 3044"/>
                  <a:gd name="T108" fmla="*/ 0 w 2628"/>
                  <a:gd name="T109" fmla="*/ 0 h 3044"/>
                  <a:gd name="T110" fmla="*/ 0 w 2628"/>
                  <a:gd name="T111" fmla="*/ 0 h 3044"/>
                  <a:gd name="T112" fmla="*/ 0 w 2628"/>
                  <a:gd name="T113" fmla="*/ 0 h 3044"/>
                  <a:gd name="T114" fmla="*/ 0 w 2628"/>
                  <a:gd name="T115" fmla="*/ 0 h 3044"/>
                  <a:gd name="T116" fmla="*/ 0 w 2628"/>
                  <a:gd name="T117" fmla="*/ 0 h 3044"/>
                  <a:gd name="T118" fmla="*/ 0 w 2628"/>
                  <a:gd name="T119" fmla="*/ 0 h 3044"/>
                  <a:gd name="T120" fmla="*/ 0 w 2628"/>
                  <a:gd name="T121" fmla="*/ 0 h 3044"/>
                  <a:gd name="T122" fmla="*/ 0 w 2628"/>
                  <a:gd name="T123" fmla="*/ 0 h 30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628" h="3044">
                    <a:moveTo>
                      <a:pt x="754" y="2834"/>
                    </a:moveTo>
                    <a:lnTo>
                      <a:pt x="755" y="2890"/>
                    </a:lnTo>
                    <a:lnTo>
                      <a:pt x="810" y="2847"/>
                    </a:lnTo>
                    <a:lnTo>
                      <a:pt x="816" y="2788"/>
                    </a:lnTo>
                    <a:lnTo>
                      <a:pt x="807" y="2763"/>
                    </a:lnTo>
                    <a:lnTo>
                      <a:pt x="807" y="2728"/>
                    </a:lnTo>
                    <a:lnTo>
                      <a:pt x="840" y="2683"/>
                    </a:lnTo>
                    <a:lnTo>
                      <a:pt x="841" y="2656"/>
                    </a:lnTo>
                    <a:lnTo>
                      <a:pt x="904" y="2634"/>
                    </a:lnTo>
                    <a:lnTo>
                      <a:pt x="919" y="2613"/>
                    </a:lnTo>
                    <a:lnTo>
                      <a:pt x="936" y="2504"/>
                    </a:lnTo>
                    <a:lnTo>
                      <a:pt x="919" y="2436"/>
                    </a:lnTo>
                    <a:lnTo>
                      <a:pt x="897" y="2408"/>
                    </a:lnTo>
                    <a:lnTo>
                      <a:pt x="937" y="2385"/>
                    </a:lnTo>
                    <a:lnTo>
                      <a:pt x="962" y="2361"/>
                    </a:lnTo>
                    <a:lnTo>
                      <a:pt x="976" y="2326"/>
                    </a:lnTo>
                    <a:lnTo>
                      <a:pt x="970" y="2283"/>
                    </a:lnTo>
                    <a:lnTo>
                      <a:pt x="927" y="2249"/>
                    </a:lnTo>
                    <a:lnTo>
                      <a:pt x="909" y="2218"/>
                    </a:lnTo>
                    <a:lnTo>
                      <a:pt x="915" y="2095"/>
                    </a:lnTo>
                    <a:lnTo>
                      <a:pt x="909" y="2066"/>
                    </a:lnTo>
                    <a:lnTo>
                      <a:pt x="913" y="1983"/>
                    </a:lnTo>
                    <a:lnTo>
                      <a:pt x="937" y="1921"/>
                    </a:lnTo>
                    <a:lnTo>
                      <a:pt x="910" y="1851"/>
                    </a:lnTo>
                    <a:lnTo>
                      <a:pt x="989" y="1732"/>
                    </a:lnTo>
                    <a:lnTo>
                      <a:pt x="1066" y="1703"/>
                    </a:lnTo>
                    <a:lnTo>
                      <a:pt x="1131" y="1713"/>
                    </a:lnTo>
                    <a:lnTo>
                      <a:pt x="1151" y="1692"/>
                    </a:lnTo>
                    <a:lnTo>
                      <a:pt x="1157" y="1633"/>
                    </a:lnTo>
                    <a:lnTo>
                      <a:pt x="1117" y="1583"/>
                    </a:lnTo>
                    <a:lnTo>
                      <a:pt x="1188" y="1445"/>
                    </a:lnTo>
                    <a:lnTo>
                      <a:pt x="1205" y="1247"/>
                    </a:lnTo>
                    <a:lnTo>
                      <a:pt x="1273" y="1215"/>
                    </a:lnTo>
                    <a:lnTo>
                      <a:pt x="1298" y="1133"/>
                    </a:lnTo>
                    <a:lnTo>
                      <a:pt x="1376" y="1035"/>
                    </a:lnTo>
                    <a:lnTo>
                      <a:pt x="1363" y="945"/>
                    </a:lnTo>
                    <a:lnTo>
                      <a:pt x="1409" y="830"/>
                    </a:lnTo>
                    <a:lnTo>
                      <a:pt x="1456" y="782"/>
                    </a:lnTo>
                    <a:lnTo>
                      <a:pt x="1516" y="805"/>
                    </a:lnTo>
                    <a:lnTo>
                      <a:pt x="1542" y="696"/>
                    </a:lnTo>
                    <a:lnTo>
                      <a:pt x="1625" y="673"/>
                    </a:lnTo>
                    <a:lnTo>
                      <a:pt x="1701" y="692"/>
                    </a:lnTo>
                    <a:lnTo>
                      <a:pt x="1718" y="604"/>
                    </a:lnTo>
                    <a:lnTo>
                      <a:pt x="1757" y="538"/>
                    </a:lnTo>
                    <a:lnTo>
                      <a:pt x="1854" y="492"/>
                    </a:lnTo>
                    <a:lnTo>
                      <a:pt x="1913" y="553"/>
                    </a:lnTo>
                    <a:lnTo>
                      <a:pt x="1923" y="581"/>
                    </a:lnTo>
                    <a:lnTo>
                      <a:pt x="2005" y="602"/>
                    </a:lnTo>
                    <a:lnTo>
                      <a:pt x="2045" y="582"/>
                    </a:lnTo>
                    <a:lnTo>
                      <a:pt x="2071" y="547"/>
                    </a:lnTo>
                    <a:lnTo>
                      <a:pt x="2105" y="573"/>
                    </a:lnTo>
                    <a:lnTo>
                      <a:pt x="2157" y="573"/>
                    </a:lnTo>
                    <a:lnTo>
                      <a:pt x="2221" y="499"/>
                    </a:lnTo>
                    <a:lnTo>
                      <a:pt x="2200" y="364"/>
                    </a:lnTo>
                    <a:lnTo>
                      <a:pt x="2212" y="315"/>
                    </a:lnTo>
                    <a:lnTo>
                      <a:pt x="2281" y="270"/>
                    </a:lnTo>
                    <a:lnTo>
                      <a:pt x="2334" y="232"/>
                    </a:lnTo>
                    <a:lnTo>
                      <a:pt x="2369" y="221"/>
                    </a:lnTo>
                    <a:lnTo>
                      <a:pt x="2402" y="251"/>
                    </a:lnTo>
                    <a:lnTo>
                      <a:pt x="2450" y="264"/>
                    </a:lnTo>
                    <a:lnTo>
                      <a:pt x="2485" y="283"/>
                    </a:lnTo>
                    <a:lnTo>
                      <a:pt x="2515" y="342"/>
                    </a:lnTo>
                    <a:lnTo>
                      <a:pt x="2490" y="402"/>
                    </a:lnTo>
                    <a:lnTo>
                      <a:pt x="2515" y="425"/>
                    </a:lnTo>
                    <a:lnTo>
                      <a:pt x="2572" y="338"/>
                    </a:lnTo>
                    <a:lnTo>
                      <a:pt x="2579" y="282"/>
                    </a:lnTo>
                    <a:lnTo>
                      <a:pt x="2618" y="294"/>
                    </a:lnTo>
                    <a:lnTo>
                      <a:pt x="2628" y="235"/>
                    </a:lnTo>
                    <a:lnTo>
                      <a:pt x="2592" y="236"/>
                    </a:lnTo>
                    <a:lnTo>
                      <a:pt x="2529" y="224"/>
                    </a:lnTo>
                    <a:lnTo>
                      <a:pt x="2446" y="201"/>
                    </a:lnTo>
                    <a:lnTo>
                      <a:pt x="2455" y="188"/>
                    </a:lnTo>
                    <a:lnTo>
                      <a:pt x="2533" y="181"/>
                    </a:lnTo>
                    <a:lnTo>
                      <a:pt x="2601" y="106"/>
                    </a:lnTo>
                    <a:lnTo>
                      <a:pt x="2490" y="42"/>
                    </a:lnTo>
                    <a:lnTo>
                      <a:pt x="2476" y="63"/>
                    </a:lnTo>
                    <a:lnTo>
                      <a:pt x="2419" y="23"/>
                    </a:lnTo>
                    <a:lnTo>
                      <a:pt x="2376" y="57"/>
                    </a:lnTo>
                    <a:lnTo>
                      <a:pt x="2382" y="102"/>
                    </a:lnTo>
                    <a:lnTo>
                      <a:pt x="2359" y="90"/>
                    </a:lnTo>
                    <a:lnTo>
                      <a:pt x="2330" y="98"/>
                    </a:lnTo>
                    <a:lnTo>
                      <a:pt x="2333" y="81"/>
                    </a:lnTo>
                    <a:lnTo>
                      <a:pt x="2350" y="53"/>
                    </a:lnTo>
                    <a:lnTo>
                      <a:pt x="2334" y="0"/>
                    </a:lnTo>
                    <a:lnTo>
                      <a:pt x="2281" y="23"/>
                    </a:lnTo>
                    <a:lnTo>
                      <a:pt x="2268" y="82"/>
                    </a:lnTo>
                    <a:lnTo>
                      <a:pt x="2230" y="176"/>
                    </a:lnTo>
                    <a:lnTo>
                      <a:pt x="2230" y="128"/>
                    </a:lnTo>
                    <a:lnTo>
                      <a:pt x="2211" y="110"/>
                    </a:lnTo>
                    <a:lnTo>
                      <a:pt x="2211" y="51"/>
                    </a:lnTo>
                    <a:lnTo>
                      <a:pt x="2159" y="147"/>
                    </a:lnTo>
                    <a:lnTo>
                      <a:pt x="2142" y="209"/>
                    </a:lnTo>
                    <a:lnTo>
                      <a:pt x="2118" y="264"/>
                    </a:lnTo>
                    <a:lnTo>
                      <a:pt x="2114" y="149"/>
                    </a:lnTo>
                    <a:lnTo>
                      <a:pt x="2147" y="81"/>
                    </a:lnTo>
                    <a:lnTo>
                      <a:pt x="2053" y="73"/>
                    </a:lnTo>
                    <a:lnTo>
                      <a:pt x="2026" y="168"/>
                    </a:lnTo>
                    <a:lnTo>
                      <a:pt x="1996" y="189"/>
                    </a:lnTo>
                    <a:lnTo>
                      <a:pt x="1960" y="252"/>
                    </a:lnTo>
                    <a:lnTo>
                      <a:pt x="1884" y="264"/>
                    </a:lnTo>
                    <a:lnTo>
                      <a:pt x="1817" y="256"/>
                    </a:lnTo>
                    <a:lnTo>
                      <a:pt x="1841" y="299"/>
                    </a:lnTo>
                    <a:lnTo>
                      <a:pt x="1793" y="315"/>
                    </a:lnTo>
                    <a:lnTo>
                      <a:pt x="1793" y="345"/>
                    </a:lnTo>
                    <a:lnTo>
                      <a:pt x="1761" y="346"/>
                    </a:lnTo>
                    <a:lnTo>
                      <a:pt x="1720" y="452"/>
                    </a:lnTo>
                    <a:lnTo>
                      <a:pt x="1720" y="373"/>
                    </a:lnTo>
                    <a:lnTo>
                      <a:pt x="1711" y="345"/>
                    </a:lnTo>
                    <a:lnTo>
                      <a:pt x="1675" y="393"/>
                    </a:lnTo>
                    <a:lnTo>
                      <a:pt x="1667" y="457"/>
                    </a:lnTo>
                    <a:lnTo>
                      <a:pt x="1658" y="381"/>
                    </a:lnTo>
                    <a:lnTo>
                      <a:pt x="1617" y="389"/>
                    </a:lnTo>
                    <a:lnTo>
                      <a:pt x="1606" y="416"/>
                    </a:lnTo>
                    <a:lnTo>
                      <a:pt x="1611" y="453"/>
                    </a:lnTo>
                    <a:lnTo>
                      <a:pt x="1628" y="472"/>
                    </a:lnTo>
                    <a:lnTo>
                      <a:pt x="1628" y="487"/>
                    </a:lnTo>
                    <a:lnTo>
                      <a:pt x="1594" y="455"/>
                    </a:lnTo>
                    <a:lnTo>
                      <a:pt x="1572" y="471"/>
                    </a:lnTo>
                    <a:lnTo>
                      <a:pt x="1596" y="488"/>
                    </a:lnTo>
                    <a:lnTo>
                      <a:pt x="1523" y="502"/>
                    </a:lnTo>
                    <a:lnTo>
                      <a:pt x="1498" y="546"/>
                    </a:lnTo>
                    <a:lnTo>
                      <a:pt x="1394" y="676"/>
                    </a:lnTo>
                    <a:lnTo>
                      <a:pt x="1463" y="692"/>
                    </a:lnTo>
                    <a:lnTo>
                      <a:pt x="1439" y="717"/>
                    </a:lnTo>
                    <a:lnTo>
                      <a:pt x="1376" y="717"/>
                    </a:lnTo>
                    <a:lnTo>
                      <a:pt x="1383" y="754"/>
                    </a:lnTo>
                    <a:lnTo>
                      <a:pt x="1383" y="790"/>
                    </a:lnTo>
                    <a:lnTo>
                      <a:pt x="1350" y="762"/>
                    </a:lnTo>
                    <a:lnTo>
                      <a:pt x="1298" y="843"/>
                    </a:lnTo>
                    <a:lnTo>
                      <a:pt x="1283" y="897"/>
                    </a:lnTo>
                    <a:lnTo>
                      <a:pt x="1329" y="897"/>
                    </a:lnTo>
                    <a:lnTo>
                      <a:pt x="1304" y="920"/>
                    </a:lnTo>
                    <a:lnTo>
                      <a:pt x="1217" y="920"/>
                    </a:lnTo>
                    <a:lnTo>
                      <a:pt x="996" y="1271"/>
                    </a:lnTo>
                    <a:lnTo>
                      <a:pt x="1028" y="1295"/>
                    </a:lnTo>
                    <a:lnTo>
                      <a:pt x="996" y="1327"/>
                    </a:lnTo>
                    <a:lnTo>
                      <a:pt x="1006" y="1398"/>
                    </a:lnTo>
                    <a:lnTo>
                      <a:pt x="970" y="1355"/>
                    </a:lnTo>
                    <a:lnTo>
                      <a:pt x="970" y="1385"/>
                    </a:lnTo>
                    <a:lnTo>
                      <a:pt x="857" y="1531"/>
                    </a:lnTo>
                    <a:lnTo>
                      <a:pt x="870" y="1536"/>
                    </a:lnTo>
                    <a:lnTo>
                      <a:pt x="816" y="1570"/>
                    </a:lnTo>
                    <a:lnTo>
                      <a:pt x="664" y="1727"/>
                    </a:lnTo>
                    <a:lnTo>
                      <a:pt x="714" y="1788"/>
                    </a:lnTo>
                    <a:lnTo>
                      <a:pt x="833" y="1744"/>
                    </a:lnTo>
                    <a:lnTo>
                      <a:pt x="816" y="1761"/>
                    </a:lnTo>
                    <a:lnTo>
                      <a:pt x="780" y="1775"/>
                    </a:lnTo>
                    <a:lnTo>
                      <a:pt x="730" y="1820"/>
                    </a:lnTo>
                    <a:lnTo>
                      <a:pt x="641" y="1787"/>
                    </a:lnTo>
                    <a:lnTo>
                      <a:pt x="598" y="1843"/>
                    </a:lnTo>
                    <a:lnTo>
                      <a:pt x="589" y="1803"/>
                    </a:lnTo>
                    <a:lnTo>
                      <a:pt x="509" y="1847"/>
                    </a:lnTo>
                    <a:lnTo>
                      <a:pt x="407" y="1878"/>
                    </a:lnTo>
                    <a:lnTo>
                      <a:pt x="399" y="1904"/>
                    </a:lnTo>
                    <a:lnTo>
                      <a:pt x="326" y="1932"/>
                    </a:lnTo>
                    <a:lnTo>
                      <a:pt x="382" y="2008"/>
                    </a:lnTo>
                    <a:lnTo>
                      <a:pt x="261" y="1985"/>
                    </a:lnTo>
                    <a:lnTo>
                      <a:pt x="256" y="2032"/>
                    </a:lnTo>
                    <a:lnTo>
                      <a:pt x="260" y="2079"/>
                    </a:lnTo>
                    <a:lnTo>
                      <a:pt x="238" y="2039"/>
                    </a:lnTo>
                    <a:lnTo>
                      <a:pt x="187" y="2091"/>
                    </a:lnTo>
                    <a:lnTo>
                      <a:pt x="135" y="2074"/>
                    </a:lnTo>
                    <a:lnTo>
                      <a:pt x="102" y="2066"/>
                    </a:lnTo>
                    <a:lnTo>
                      <a:pt x="94" y="2119"/>
                    </a:lnTo>
                    <a:lnTo>
                      <a:pt x="154" y="2129"/>
                    </a:lnTo>
                    <a:lnTo>
                      <a:pt x="210" y="2121"/>
                    </a:lnTo>
                    <a:lnTo>
                      <a:pt x="174" y="2134"/>
                    </a:lnTo>
                    <a:lnTo>
                      <a:pt x="174" y="2154"/>
                    </a:lnTo>
                    <a:lnTo>
                      <a:pt x="115" y="2138"/>
                    </a:lnTo>
                    <a:lnTo>
                      <a:pt x="62" y="2162"/>
                    </a:lnTo>
                    <a:lnTo>
                      <a:pt x="84" y="2203"/>
                    </a:lnTo>
                    <a:lnTo>
                      <a:pt x="52" y="2237"/>
                    </a:lnTo>
                    <a:lnTo>
                      <a:pt x="54" y="2283"/>
                    </a:lnTo>
                    <a:lnTo>
                      <a:pt x="85" y="2308"/>
                    </a:lnTo>
                    <a:lnTo>
                      <a:pt x="204" y="2284"/>
                    </a:lnTo>
                    <a:lnTo>
                      <a:pt x="230" y="2256"/>
                    </a:lnTo>
                    <a:lnTo>
                      <a:pt x="218" y="2303"/>
                    </a:lnTo>
                    <a:lnTo>
                      <a:pt x="309" y="2295"/>
                    </a:lnTo>
                    <a:lnTo>
                      <a:pt x="323" y="2249"/>
                    </a:lnTo>
                    <a:lnTo>
                      <a:pt x="353" y="2237"/>
                    </a:lnTo>
                    <a:lnTo>
                      <a:pt x="331" y="2277"/>
                    </a:lnTo>
                    <a:lnTo>
                      <a:pt x="323" y="2299"/>
                    </a:lnTo>
                    <a:lnTo>
                      <a:pt x="326" y="2327"/>
                    </a:lnTo>
                    <a:lnTo>
                      <a:pt x="284" y="2335"/>
                    </a:lnTo>
                    <a:lnTo>
                      <a:pt x="257" y="2385"/>
                    </a:lnTo>
                    <a:lnTo>
                      <a:pt x="235" y="2330"/>
                    </a:lnTo>
                    <a:lnTo>
                      <a:pt x="94" y="2331"/>
                    </a:lnTo>
                    <a:lnTo>
                      <a:pt x="55" y="2318"/>
                    </a:lnTo>
                    <a:lnTo>
                      <a:pt x="39" y="2339"/>
                    </a:lnTo>
                    <a:lnTo>
                      <a:pt x="59" y="2393"/>
                    </a:lnTo>
                    <a:lnTo>
                      <a:pt x="36" y="2421"/>
                    </a:lnTo>
                    <a:lnTo>
                      <a:pt x="84" y="2410"/>
                    </a:lnTo>
                    <a:lnTo>
                      <a:pt x="68" y="2433"/>
                    </a:lnTo>
                    <a:lnTo>
                      <a:pt x="39" y="2466"/>
                    </a:lnTo>
                    <a:lnTo>
                      <a:pt x="31" y="2468"/>
                    </a:lnTo>
                    <a:lnTo>
                      <a:pt x="23" y="2476"/>
                    </a:lnTo>
                    <a:lnTo>
                      <a:pt x="22" y="2485"/>
                    </a:lnTo>
                    <a:lnTo>
                      <a:pt x="26" y="2493"/>
                    </a:lnTo>
                    <a:lnTo>
                      <a:pt x="55" y="2511"/>
                    </a:lnTo>
                    <a:lnTo>
                      <a:pt x="52" y="2579"/>
                    </a:lnTo>
                    <a:lnTo>
                      <a:pt x="94" y="2547"/>
                    </a:lnTo>
                    <a:lnTo>
                      <a:pt x="101" y="2523"/>
                    </a:lnTo>
                    <a:lnTo>
                      <a:pt x="148" y="2488"/>
                    </a:lnTo>
                    <a:lnTo>
                      <a:pt x="175" y="2450"/>
                    </a:lnTo>
                    <a:lnTo>
                      <a:pt x="201" y="2437"/>
                    </a:lnTo>
                    <a:lnTo>
                      <a:pt x="238" y="2453"/>
                    </a:lnTo>
                    <a:lnTo>
                      <a:pt x="221" y="2470"/>
                    </a:lnTo>
                    <a:lnTo>
                      <a:pt x="145" y="2523"/>
                    </a:lnTo>
                    <a:lnTo>
                      <a:pt x="131" y="2551"/>
                    </a:lnTo>
                    <a:lnTo>
                      <a:pt x="76" y="2598"/>
                    </a:lnTo>
                    <a:lnTo>
                      <a:pt x="137" y="2615"/>
                    </a:lnTo>
                    <a:lnTo>
                      <a:pt x="15" y="2662"/>
                    </a:lnTo>
                    <a:lnTo>
                      <a:pt x="0" y="2697"/>
                    </a:lnTo>
                    <a:lnTo>
                      <a:pt x="59" y="2716"/>
                    </a:lnTo>
                    <a:lnTo>
                      <a:pt x="118" y="2690"/>
                    </a:lnTo>
                    <a:lnTo>
                      <a:pt x="102" y="2718"/>
                    </a:lnTo>
                    <a:lnTo>
                      <a:pt x="32" y="2791"/>
                    </a:lnTo>
                    <a:lnTo>
                      <a:pt x="5" y="2857"/>
                    </a:lnTo>
                    <a:lnTo>
                      <a:pt x="28" y="2898"/>
                    </a:lnTo>
                    <a:lnTo>
                      <a:pt x="72" y="2945"/>
                    </a:lnTo>
                    <a:lnTo>
                      <a:pt x="102" y="2968"/>
                    </a:lnTo>
                    <a:lnTo>
                      <a:pt x="131" y="2976"/>
                    </a:lnTo>
                    <a:lnTo>
                      <a:pt x="154" y="2950"/>
                    </a:lnTo>
                    <a:lnTo>
                      <a:pt x="148" y="2989"/>
                    </a:lnTo>
                    <a:lnTo>
                      <a:pt x="139" y="3017"/>
                    </a:lnTo>
                    <a:lnTo>
                      <a:pt x="175" y="3021"/>
                    </a:lnTo>
                    <a:lnTo>
                      <a:pt x="225" y="3009"/>
                    </a:lnTo>
                    <a:lnTo>
                      <a:pt x="204" y="3027"/>
                    </a:lnTo>
                    <a:lnTo>
                      <a:pt x="243" y="3044"/>
                    </a:lnTo>
                    <a:lnTo>
                      <a:pt x="273" y="3036"/>
                    </a:lnTo>
                    <a:lnTo>
                      <a:pt x="304" y="3017"/>
                    </a:lnTo>
                    <a:lnTo>
                      <a:pt x="319" y="2988"/>
                    </a:lnTo>
                    <a:lnTo>
                      <a:pt x="334" y="3013"/>
                    </a:lnTo>
                    <a:lnTo>
                      <a:pt x="386" y="2988"/>
                    </a:lnTo>
                    <a:lnTo>
                      <a:pt x="439" y="2933"/>
                    </a:lnTo>
                    <a:lnTo>
                      <a:pt x="469" y="2923"/>
                    </a:lnTo>
                    <a:lnTo>
                      <a:pt x="480" y="2901"/>
                    </a:lnTo>
                    <a:lnTo>
                      <a:pt x="546" y="2842"/>
                    </a:lnTo>
                    <a:lnTo>
                      <a:pt x="604" y="2843"/>
                    </a:lnTo>
                    <a:lnTo>
                      <a:pt x="632" y="2812"/>
                    </a:lnTo>
                    <a:lnTo>
                      <a:pt x="654" y="2760"/>
                    </a:lnTo>
                    <a:lnTo>
                      <a:pt x="632" y="2724"/>
                    </a:lnTo>
                    <a:lnTo>
                      <a:pt x="638" y="2685"/>
                    </a:lnTo>
                    <a:lnTo>
                      <a:pt x="671" y="2724"/>
                    </a:lnTo>
                    <a:lnTo>
                      <a:pt x="664" y="2658"/>
                    </a:lnTo>
                    <a:lnTo>
                      <a:pt x="685" y="2714"/>
                    </a:lnTo>
                    <a:lnTo>
                      <a:pt x="685" y="2776"/>
                    </a:lnTo>
                    <a:lnTo>
                      <a:pt x="692" y="2800"/>
                    </a:lnTo>
                    <a:lnTo>
                      <a:pt x="754" y="2834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Freeform 80"/>
              <p:cNvSpPr>
                <a:spLocks noEditPoints="1"/>
              </p:cNvSpPr>
              <p:nvPr/>
            </p:nvSpPr>
            <p:spPr bwMode="auto">
              <a:xfrm>
                <a:off x="4194" y="1885"/>
                <a:ext cx="297" cy="183"/>
              </a:xfrm>
              <a:custGeom>
                <a:avLst/>
                <a:gdLst>
                  <a:gd name="T0" fmla="*/ 0 w 795"/>
                  <a:gd name="T1" fmla="*/ 0 h 467"/>
                  <a:gd name="T2" fmla="*/ 0 w 795"/>
                  <a:gd name="T3" fmla="*/ 0 h 467"/>
                  <a:gd name="T4" fmla="*/ 0 w 795"/>
                  <a:gd name="T5" fmla="*/ 0 h 467"/>
                  <a:gd name="T6" fmla="*/ 0 w 795"/>
                  <a:gd name="T7" fmla="*/ 0 h 467"/>
                  <a:gd name="T8" fmla="*/ 0 w 795"/>
                  <a:gd name="T9" fmla="*/ 0 h 467"/>
                  <a:gd name="T10" fmla="*/ 0 w 795"/>
                  <a:gd name="T11" fmla="*/ 0 h 467"/>
                  <a:gd name="T12" fmla="*/ 0 w 795"/>
                  <a:gd name="T13" fmla="*/ 0 h 467"/>
                  <a:gd name="T14" fmla="*/ 0 w 795"/>
                  <a:gd name="T15" fmla="*/ 0 h 467"/>
                  <a:gd name="T16" fmla="*/ 0 w 795"/>
                  <a:gd name="T17" fmla="*/ 0 h 467"/>
                  <a:gd name="T18" fmla="*/ 0 w 795"/>
                  <a:gd name="T19" fmla="*/ 0 h 467"/>
                  <a:gd name="T20" fmla="*/ 0 w 795"/>
                  <a:gd name="T21" fmla="*/ 0 h 467"/>
                  <a:gd name="T22" fmla="*/ 0 w 795"/>
                  <a:gd name="T23" fmla="*/ 0 h 467"/>
                  <a:gd name="T24" fmla="*/ 0 w 795"/>
                  <a:gd name="T25" fmla="*/ 0 h 467"/>
                  <a:gd name="T26" fmla="*/ 0 w 795"/>
                  <a:gd name="T27" fmla="*/ 0 h 467"/>
                  <a:gd name="T28" fmla="*/ 0 w 795"/>
                  <a:gd name="T29" fmla="*/ 0 h 467"/>
                  <a:gd name="T30" fmla="*/ 0 w 795"/>
                  <a:gd name="T31" fmla="*/ 0 h 467"/>
                  <a:gd name="T32" fmla="*/ 0 w 795"/>
                  <a:gd name="T33" fmla="*/ 0 h 467"/>
                  <a:gd name="T34" fmla="*/ 0 w 795"/>
                  <a:gd name="T35" fmla="*/ 0 h 467"/>
                  <a:gd name="T36" fmla="*/ 0 w 795"/>
                  <a:gd name="T37" fmla="*/ 0 h 467"/>
                  <a:gd name="T38" fmla="*/ 0 w 795"/>
                  <a:gd name="T39" fmla="*/ 0 h 467"/>
                  <a:gd name="T40" fmla="*/ 0 w 795"/>
                  <a:gd name="T41" fmla="*/ 0 h 467"/>
                  <a:gd name="T42" fmla="*/ 0 w 795"/>
                  <a:gd name="T43" fmla="*/ 0 h 467"/>
                  <a:gd name="T44" fmla="*/ 0 w 795"/>
                  <a:gd name="T45" fmla="*/ 0 h 467"/>
                  <a:gd name="T46" fmla="*/ 0 w 795"/>
                  <a:gd name="T47" fmla="*/ 0 h 467"/>
                  <a:gd name="T48" fmla="*/ 0 w 795"/>
                  <a:gd name="T49" fmla="*/ 0 h 467"/>
                  <a:gd name="T50" fmla="*/ 0 w 795"/>
                  <a:gd name="T51" fmla="*/ 0 h 467"/>
                  <a:gd name="T52" fmla="*/ 0 w 795"/>
                  <a:gd name="T53" fmla="*/ 0 h 467"/>
                  <a:gd name="T54" fmla="*/ 0 w 795"/>
                  <a:gd name="T55" fmla="*/ 0 h 467"/>
                  <a:gd name="T56" fmla="*/ 0 w 795"/>
                  <a:gd name="T57" fmla="*/ 0 h 467"/>
                  <a:gd name="T58" fmla="*/ 0 w 795"/>
                  <a:gd name="T59" fmla="*/ 0 h 467"/>
                  <a:gd name="T60" fmla="*/ 0 w 795"/>
                  <a:gd name="T61" fmla="*/ 0 h 467"/>
                  <a:gd name="T62" fmla="*/ 0 w 795"/>
                  <a:gd name="T63" fmla="*/ 0 h 467"/>
                  <a:gd name="T64" fmla="*/ 0 w 795"/>
                  <a:gd name="T65" fmla="*/ 0 h 467"/>
                  <a:gd name="T66" fmla="*/ 0 w 795"/>
                  <a:gd name="T67" fmla="*/ 0 h 467"/>
                  <a:gd name="T68" fmla="*/ 0 w 795"/>
                  <a:gd name="T69" fmla="*/ 0 h 467"/>
                  <a:gd name="T70" fmla="*/ 0 w 795"/>
                  <a:gd name="T71" fmla="*/ 0 h 467"/>
                  <a:gd name="T72" fmla="*/ 0 w 795"/>
                  <a:gd name="T73" fmla="*/ 0 h 467"/>
                  <a:gd name="T74" fmla="*/ 0 w 795"/>
                  <a:gd name="T75" fmla="*/ 0 h 467"/>
                  <a:gd name="T76" fmla="*/ 0 w 795"/>
                  <a:gd name="T77" fmla="*/ 0 h 467"/>
                  <a:gd name="T78" fmla="*/ 0 w 795"/>
                  <a:gd name="T79" fmla="*/ 0 h 467"/>
                  <a:gd name="T80" fmla="*/ 0 w 795"/>
                  <a:gd name="T81" fmla="*/ 0 h 467"/>
                  <a:gd name="T82" fmla="*/ 0 w 795"/>
                  <a:gd name="T83" fmla="*/ 0 h 467"/>
                  <a:gd name="T84" fmla="*/ 0 w 795"/>
                  <a:gd name="T85" fmla="*/ 0 h 467"/>
                  <a:gd name="T86" fmla="*/ 0 w 795"/>
                  <a:gd name="T87" fmla="*/ 0 h 46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795" h="467">
                    <a:moveTo>
                      <a:pt x="380" y="436"/>
                    </a:moveTo>
                    <a:lnTo>
                      <a:pt x="410" y="410"/>
                    </a:lnTo>
                    <a:lnTo>
                      <a:pt x="513" y="394"/>
                    </a:lnTo>
                    <a:lnTo>
                      <a:pt x="548" y="414"/>
                    </a:lnTo>
                    <a:lnTo>
                      <a:pt x="585" y="420"/>
                    </a:lnTo>
                    <a:lnTo>
                      <a:pt x="602" y="440"/>
                    </a:lnTo>
                    <a:lnTo>
                      <a:pt x="699" y="461"/>
                    </a:lnTo>
                    <a:lnTo>
                      <a:pt x="775" y="440"/>
                    </a:lnTo>
                    <a:lnTo>
                      <a:pt x="791" y="385"/>
                    </a:lnTo>
                    <a:lnTo>
                      <a:pt x="752" y="310"/>
                    </a:lnTo>
                    <a:lnTo>
                      <a:pt x="768" y="208"/>
                    </a:lnTo>
                    <a:lnTo>
                      <a:pt x="765" y="169"/>
                    </a:lnTo>
                    <a:lnTo>
                      <a:pt x="692" y="118"/>
                    </a:lnTo>
                    <a:lnTo>
                      <a:pt x="774" y="73"/>
                    </a:lnTo>
                    <a:lnTo>
                      <a:pt x="795" y="28"/>
                    </a:lnTo>
                    <a:lnTo>
                      <a:pt x="771" y="0"/>
                    </a:lnTo>
                    <a:lnTo>
                      <a:pt x="757" y="0"/>
                    </a:lnTo>
                    <a:lnTo>
                      <a:pt x="755" y="16"/>
                    </a:lnTo>
                    <a:lnTo>
                      <a:pt x="730" y="30"/>
                    </a:lnTo>
                    <a:lnTo>
                      <a:pt x="631" y="46"/>
                    </a:lnTo>
                    <a:lnTo>
                      <a:pt x="601" y="42"/>
                    </a:lnTo>
                    <a:lnTo>
                      <a:pt x="585" y="30"/>
                    </a:lnTo>
                    <a:lnTo>
                      <a:pt x="540" y="31"/>
                    </a:lnTo>
                    <a:lnTo>
                      <a:pt x="492" y="24"/>
                    </a:lnTo>
                    <a:lnTo>
                      <a:pt x="475" y="34"/>
                    </a:lnTo>
                    <a:lnTo>
                      <a:pt x="453" y="18"/>
                    </a:lnTo>
                    <a:lnTo>
                      <a:pt x="449" y="31"/>
                    </a:lnTo>
                    <a:lnTo>
                      <a:pt x="427" y="34"/>
                    </a:lnTo>
                    <a:lnTo>
                      <a:pt x="433" y="47"/>
                    </a:lnTo>
                    <a:lnTo>
                      <a:pt x="423" y="59"/>
                    </a:lnTo>
                    <a:lnTo>
                      <a:pt x="376" y="69"/>
                    </a:lnTo>
                    <a:lnTo>
                      <a:pt x="350" y="59"/>
                    </a:lnTo>
                    <a:lnTo>
                      <a:pt x="347" y="81"/>
                    </a:lnTo>
                    <a:lnTo>
                      <a:pt x="301" y="86"/>
                    </a:lnTo>
                    <a:lnTo>
                      <a:pt x="260" y="115"/>
                    </a:lnTo>
                    <a:lnTo>
                      <a:pt x="260" y="125"/>
                    </a:lnTo>
                    <a:lnTo>
                      <a:pt x="194" y="154"/>
                    </a:lnTo>
                    <a:lnTo>
                      <a:pt x="189" y="205"/>
                    </a:lnTo>
                    <a:lnTo>
                      <a:pt x="199" y="205"/>
                    </a:lnTo>
                    <a:lnTo>
                      <a:pt x="202" y="251"/>
                    </a:lnTo>
                    <a:lnTo>
                      <a:pt x="241" y="259"/>
                    </a:lnTo>
                    <a:lnTo>
                      <a:pt x="215" y="266"/>
                    </a:lnTo>
                    <a:lnTo>
                      <a:pt x="215" y="311"/>
                    </a:lnTo>
                    <a:lnTo>
                      <a:pt x="232" y="326"/>
                    </a:lnTo>
                    <a:lnTo>
                      <a:pt x="245" y="350"/>
                    </a:lnTo>
                    <a:lnTo>
                      <a:pt x="280" y="350"/>
                    </a:lnTo>
                    <a:lnTo>
                      <a:pt x="294" y="367"/>
                    </a:lnTo>
                    <a:lnTo>
                      <a:pt x="314" y="354"/>
                    </a:lnTo>
                    <a:lnTo>
                      <a:pt x="318" y="336"/>
                    </a:lnTo>
                    <a:lnTo>
                      <a:pt x="351" y="336"/>
                    </a:lnTo>
                    <a:lnTo>
                      <a:pt x="351" y="371"/>
                    </a:lnTo>
                    <a:lnTo>
                      <a:pt x="363" y="441"/>
                    </a:lnTo>
                    <a:lnTo>
                      <a:pt x="380" y="436"/>
                    </a:lnTo>
                    <a:close/>
                    <a:moveTo>
                      <a:pt x="50" y="235"/>
                    </a:moveTo>
                    <a:lnTo>
                      <a:pt x="20" y="243"/>
                    </a:lnTo>
                    <a:lnTo>
                      <a:pt x="12" y="251"/>
                    </a:lnTo>
                    <a:lnTo>
                      <a:pt x="20" y="255"/>
                    </a:lnTo>
                    <a:lnTo>
                      <a:pt x="43" y="252"/>
                    </a:lnTo>
                    <a:lnTo>
                      <a:pt x="68" y="287"/>
                    </a:lnTo>
                    <a:lnTo>
                      <a:pt x="85" y="286"/>
                    </a:lnTo>
                    <a:lnTo>
                      <a:pt x="91" y="264"/>
                    </a:lnTo>
                    <a:lnTo>
                      <a:pt x="131" y="247"/>
                    </a:lnTo>
                    <a:lnTo>
                      <a:pt x="129" y="225"/>
                    </a:lnTo>
                    <a:lnTo>
                      <a:pt x="86" y="204"/>
                    </a:lnTo>
                    <a:lnTo>
                      <a:pt x="73" y="201"/>
                    </a:lnTo>
                    <a:lnTo>
                      <a:pt x="50" y="235"/>
                    </a:lnTo>
                    <a:close/>
                    <a:moveTo>
                      <a:pt x="144" y="306"/>
                    </a:moveTo>
                    <a:lnTo>
                      <a:pt x="91" y="312"/>
                    </a:lnTo>
                    <a:lnTo>
                      <a:pt x="60" y="312"/>
                    </a:lnTo>
                    <a:lnTo>
                      <a:pt x="48" y="340"/>
                    </a:lnTo>
                    <a:lnTo>
                      <a:pt x="35" y="338"/>
                    </a:lnTo>
                    <a:lnTo>
                      <a:pt x="0" y="340"/>
                    </a:lnTo>
                    <a:lnTo>
                      <a:pt x="7" y="393"/>
                    </a:lnTo>
                    <a:lnTo>
                      <a:pt x="39" y="414"/>
                    </a:lnTo>
                    <a:lnTo>
                      <a:pt x="30" y="452"/>
                    </a:lnTo>
                    <a:lnTo>
                      <a:pt x="30" y="467"/>
                    </a:lnTo>
                    <a:lnTo>
                      <a:pt x="48" y="441"/>
                    </a:lnTo>
                    <a:lnTo>
                      <a:pt x="68" y="385"/>
                    </a:lnTo>
                    <a:lnTo>
                      <a:pt x="95" y="390"/>
                    </a:lnTo>
                    <a:lnTo>
                      <a:pt x="118" y="385"/>
                    </a:lnTo>
                    <a:lnTo>
                      <a:pt x="126" y="370"/>
                    </a:lnTo>
                    <a:lnTo>
                      <a:pt x="151" y="355"/>
                    </a:lnTo>
                    <a:lnTo>
                      <a:pt x="159" y="340"/>
                    </a:lnTo>
                    <a:lnTo>
                      <a:pt x="181" y="336"/>
                    </a:lnTo>
                    <a:lnTo>
                      <a:pt x="177" y="326"/>
                    </a:lnTo>
                    <a:lnTo>
                      <a:pt x="144" y="30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Freeform 81"/>
              <p:cNvSpPr>
                <a:spLocks/>
              </p:cNvSpPr>
              <p:nvPr/>
            </p:nvSpPr>
            <p:spPr bwMode="auto">
              <a:xfrm>
                <a:off x="4264" y="1885"/>
                <a:ext cx="227" cy="179"/>
              </a:xfrm>
              <a:custGeom>
                <a:avLst/>
                <a:gdLst>
                  <a:gd name="T0" fmla="*/ 0 w 606"/>
                  <a:gd name="T1" fmla="*/ 0 h 461"/>
                  <a:gd name="T2" fmla="*/ 0 w 606"/>
                  <a:gd name="T3" fmla="*/ 0 h 461"/>
                  <a:gd name="T4" fmla="*/ 0 w 606"/>
                  <a:gd name="T5" fmla="*/ 0 h 461"/>
                  <a:gd name="T6" fmla="*/ 0 w 606"/>
                  <a:gd name="T7" fmla="*/ 0 h 461"/>
                  <a:gd name="T8" fmla="*/ 0 w 606"/>
                  <a:gd name="T9" fmla="*/ 0 h 461"/>
                  <a:gd name="T10" fmla="*/ 0 w 606"/>
                  <a:gd name="T11" fmla="*/ 0 h 461"/>
                  <a:gd name="T12" fmla="*/ 0 w 606"/>
                  <a:gd name="T13" fmla="*/ 0 h 461"/>
                  <a:gd name="T14" fmla="*/ 0 w 606"/>
                  <a:gd name="T15" fmla="*/ 0 h 461"/>
                  <a:gd name="T16" fmla="*/ 0 w 606"/>
                  <a:gd name="T17" fmla="*/ 0 h 461"/>
                  <a:gd name="T18" fmla="*/ 0 w 606"/>
                  <a:gd name="T19" fmla="*/ 0 h 461"/>
                  <a:gd name="T20" fmla="*/ 0 w 606"/>
                  <a:gd name="T21" fmla="*/ 0 h 461"/>
                  <a:gd name="T22" fmla="*/ 0 w 606"/>
                  <a:gd name="T23" fmla="*/ 0 h 461"/>
                  <a:gd name="T24" fmla="*/ 0 w 606"/>
                  <a:gd name="T25" fmla="*/ 0 h 461"/>
                  <a:gd name="T26" fmla="*/ 0 w 606"/>
                  <a:gd name="T27" fmla="*/ 0 h 461"/>
                  <a:gd name="T28" fmla="*/ 0 w 606"/>
                  <a:gd name="T29" fmla="*/ 0 h 461"/>
                  <a:gd name="T30" fmla="*/ 0 w 606"/>
                  <a:gd name="T31" fmla="*/ 0 h 461"/>
                  <a:gd name="T32" fmla="*/ 0 w 606"/>
                  <a:gd name="T33" fmla="*/ 0 h 461"/>
                  <a:gd name="T34" fmla="*/ 0 w 606"/>
                  <a:gd name="T35" fmla="*/ 0 h 461"/>
                  <a:gd name="T36" fmla="*/ 0 w 606"/>
                  <a:gd name="T37" fmla="*/ 0 h 461"/>
                  <a:gd name="T38" fmla="*/ 0 w 606"/>
                  <a:gd name="T39" fmla="*/ 0 h 461"/>
                  <a:gd name="T40" fmla="*/ 0 w 606"/>
                  <a:gd name="T41" fmla="*/ 0 h 461"/>
                  <a:gd name="T42" fmla="*/ 0 w 606"/>
                  <a:gd name="T43" fmla="*/ 0 h 461"/>
                  <a:gd name="T44" fmla="*/ 0 w 606"/>
                  <a:gd name="T45" fmla="*/ 0 h 461"/>
                  <a:gd name="T46" fmla="*/ 0 w 606"/>
                  <a:gd name="T47" fmla="*/ 0 h 461"/>
                  <a:gd name="T48" fmla="*/ 0 w 606"/>
                  <a:gd name="T49" fmla="*/ 0 h 461"/>
                  <a:gd name="T50" fmla="*/ 0 w 606"/>
                  <a:gd name="T51" fmla="*/ 0 h 461"/>
                  <a:gd name="T52" fmla="*/ 0 w 606"/>
                  <a:gd name="T53" fmla="*/ 0 h 461"/>
                  <a:gd name="T54" fmla="*/ 0 w 606"/>
                  <a:gd name="T55" fmla="*/ 0 h 461"/>
                  <a:gd name="T56" fmla="*/ 0 w 606"/>
                  <a:gd name="T57" fmla="*/ 0 h 461"/>
                  <a:gd name="T58" fmla="*/ 0 w 606"/>
                  <a:gd name="T59" fmla="*/ 0 h 461"/>
                  <a:gd name="T60" fmla="*/ 0 w 606"/>
                  <a:gd name="T61" fmla="*/ 0 h 461"/>
                  <a:gd name="T62" fmla="*/ 0 w 606"/>
                  <a:gd name="T63" fmla="*/ 0 h 461"/>
                  <a:gd name="T64" fmla="*/ 0 w 606"/>
                  <a:gd name="T65" fmla="*/ 0 h 461"/>
                  <a:gd name="T66" fmla="*/ 0 w 606"/>
                  <a:gd name="T67" fmla="*/ 0 h 461"/>
                  <a:gd name="T68" fmla="*/ 0 w 606"/>
                  <a:gd name="T69" fmla="*/ 0 h 461"/>
                  <a:gd name="T70" fmla="*/ 0 w 606"/>
                  <a:gd name="T71" fmla="*/ 0 h 461"/>
                  <a:gd name="T72" fmla="*/ 0 w 606"/>
                  <a:gd name="T73" fmla="*/ 0 h 461"/>
                  <a:gd name="T74" fmla="*/ 0 w 606"/>
                  <a:gd name="T75" fmla="*/ 0 h 461"/>
                  <a:gd name="T76" fmla="*/ 0 w 606"/>
                  <a:gd name="T77" fmla="*/ 0 h 461"/>
                  <a:gd name="T78" fmla="*/ 0 w 606"/>
                  <a:gd name="T79" fmla="*/ 0 h 461"/>
                  <a:gd name="T80" fmla="*/ 0 w 606"/>
                  <a:gd name="T81" fmla="*/ 0 h 461"/>
                  <a:gd name="T82" fmla="*/ 0 w 606"/>
                  <a:gd name="T83" fmla="*/ 0 h 461"/>
                  <a:gd name="T84" fmla="*/ 0 w 606"/>
                  <a:gd name="T85" fmla="*/ 0 h 461"/>
                  <a:gd name="T86" fmla="*/ 0 w 606"/>
                  <a:gd name="T87" fmla="*/ 0 h 461"/>
                  <a:gd name="T88" fmla="*/ 0 w 606"/>
                  <a:gd name="T89" fmla="*/ 0 h 461"/>
                  <a:gd name="T90" fmla="*/ 0 w 606"/>
                  <a:gd name="T91" fmla="*/ 0 h 461"/>
                  <a:gd name="T92" fmla="*/ 0 w 606"/>
                  <a:gd name="T93" fmla="*/ 0 h 461"/>
                  <a:gd name="T94" fmla="*/ 0 w 606"/>
                  <a:gd name="T95" fmla="*/ 0 h 461"/>
                  <a:gd name="T96" fmla="*/ 0 w 606"/>
                  <a:gd name="T97" fmla="*/ 0 h 461"/>
                  <a:gd name="T98" fmla="*/ 0 w 606"/>
                  <a:gd name="T99" fmla="*/ 0 h 461"/>
                  <a:gd name="T100" fmla="*/ 0 w 606"/>
                  <a:gd name="T101" fmla="*/ 0 h 461"/>
                  <a:gd name="T102" fmla="*/ 0 w 606"/>
                  <a:gd name="T103" fmla="*/ 0 h 461"/>
                  <a:gd name="T104" fmla="*/ 0 w 606"/>
                  <a:gd name="T105" fmla="*/ 0 h 461"/>
                  <a:gd name="T106" fmla="*/ 0 w 606"/>
                  <a:gd name="T107" fmla="*/ 0 h 46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06" h="461">
                    <a:moveTo>
                      <a:pt x="191" y="436"/>
                    </a:moveTo>
                    <a:lnTo>
                      <a:pt x="221" y="410"/>
                    </a:lnTo>
                    <a:lnTo>
                      <a:pt x="324" y="394"/>
                    </a:lnTo>
                    <a:lnTo>
                      <a:pt x="359" y="414"/>
                    </a:lnTo>
                    <a:lnTo>
                      <a:pt x="396" y="420"/>
                    </a:lnTo>
                    <a:lnTo>
                      <a:pt x="413" y="440"/>
                    </a:lnTo>
                    <a:lnTo>
                      <a:pt x="510" y="461"/>
                    </a:lnTo>
                    <a:lnTo>
                      <a:pt x="586" y="440"/>
                    </a:lnTo>
                    <a:lnTo>
                      <a:pt x="602" y="385"/>
                    </a:lnTo>
                    <a:lnTo>
                      <a:pt x="563" y="310"/>
                    </a:lnTo>
                    <a:lnTo>
                      <a:pt x="579" y="208"/>
                    </a:lnTo>
                    <a:lnTo>
                      <a:pt x="576" y="169"/>
                    </a:lnTo>
                    <a:lnTo>
                      <a:pt x="503" y="118"/>
                    </a:lnTo>
                    <a:lnTo>
                      <a:pt x="585" y="73"/>
                    </a:lnTo>
                    <a:lnTo>
                      <a:pt x="606" y="28"/>
                    </a:lnTo>
                    <a:lnTo>
                      <a:pt x="582" y="0"/>
                    </a:lnTo>
                    <a:lnTo>
                      <a:pt x="568" y="0"/>
                    </a:lnTo>
                    <a:lnTo>
                      <a:pt x="566" y="16"/>
                    </a:lnTo>
                    <a:lnTo>
                      <a:pt x="541" y="30"/>
                    </a:lnTo>
                    <a:lnTo>
                      <a:pt x="442" y="46"/>
                    </a:lnTo>
                    <a:lnTo>
                      <a:pt x="412" y="42"/>
                    </a:lnTo>
                    <a:lnTo>
                      <a:pt x="396" y="30"/>
                    </a:lnTo>
                    <a:lnTo>
                      <a:pt x="351" y="31"/>
                    </a:lnTo>
                    <a:lnTo>
                      <a:pt x="303" y="24"/>
                    </a:lnTo>
                    <a:lnTo>
                      <a:pt x="286" y="34"/>
                    </a:lnTo>
                    <a:lnTo>
                      <a:pt x="264" y="18"/>
                    </a:lnTo>
                    <a:lnTo>
                      <a:pt x="260" y="31"/>
                    </a:lnTo>
                    <a:lnTo>
                      <a:pt x="238" y="34"/>
                    </a:lnTo>
                    <a:lnTo>
                      <a:pt x="244" y="47"/>
                    </a:lnTo>
                    <a:lnTo>
                      <a:pt x="234" y="59"/>
                    </a:lnTo>
                    <a:lnTo>
                      <a:pt x="187" y="69"/>
                    </a:lnTo>
                    <a:lnTo>
                      <a:pt x="161" y="59"/>
                    </a:lnTo>
                    <a:lnTo>
                      <a:pt x="158" y="81"/>
                    </a:lnTo>
                    <a:lnTo>
                      <a:pt x="112" y="86"/>
                    </a:lnTo>
                    <a:lnTo>
                      <a:pt x="71" y="115"/>
                    </a:lnTo>
                    <a:lnTo>
                      <a:pt x="71" y="125"/>
                    </a:lnTo>
                    <a:lnTo>
                      <a:pt x="5" y="154"/>
                    </a:lnTo>
                    <a:lnTo>
                      <a:pt x="0" y="205"/>
                    </a:lnTo>
                    <a:lnTo>
                      <a:pt x="10" y="205"/>
                    </a:lnTo>
                    <a:lnTo>
                      <a:pt x="13" y="251"/>
                    </a:lnTo>
                    <a:lnTo>
                      <a:pt x="52" y="259"/>
                    </a:lnTo>
                    <a:lnTo>
                      <a:pt x="26" y="266"/>
                    </a:lnTo>
                    <a:lnTo>
                      <a:pt x="26" y="311"/>
                    </a:lnTo>
                    <a:lnTo>
                      <a:pt x="43" y="326"/>
                    </a:lnTo>
                    <a:lnTo>
                      <a:pt x="56" y="350"/>
                    </a:lnTo>
                    <a:lnTo>
                      <a:pt x="91" y="350"/>
                    </a:lnTo>
                    <a:lnTo>
                      <a:pt x="105" y="367"/>
                    </a:lnTo>
                    <a:lnTo>
                      <a:pt x="125" y="354"/>
                    </a:lnTo>
                    <a:lnTo>
                      <a:pt x="129" y="336"/>
                    </a:lnTo>
                    <a:lnTo>
                      <a:pt x="162" y="336"/>
                    </a:lnTo>
                    <a:lnTo>
                      <a:pt x="162" y="371"/>
                    </a:lnTo>
                    <a:lnTo>
                      <a:pt x="174" y="441"/>
                    </a:lnTo>
                    <a:lnTo>
                      <a:pt x="191" y="436"/>
                    </a:lnTo>
                    <a:close/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Freeform 82"/>
              <p:cNvSpPr>
                <a:spLocks/>
              </p:cNvSpPr>
              <p:nvPr/>
            </p:nvSpPr>
            <p:spPr bwMode="auto">
              <a:xfrm>
                <a:off x="4197" y="1964"/>
                <a:ext cx="45" cy="33"/>
              </a:xfrm>
              <a:custGeom>
                <a:avLst/>
                <a:gdLst>
                  <a:gd name="T0" fmla="*/ 0 w 119"/>
                  <a:gd name="T1" fmla="*/ 0 h 86"/>
                  <a:gd name="T2" fmla="*/ 0 w 119"/>
                  <a:gd name="T3" fmla="*/ 0 h 86"/>
                  <a:gd name="T4" fmla="*/ 0 w 119"/>
                  <a:gd name="T5" fmla="*/ 0 h 86"/>
                  <a:gd name="T6" fmla="*/ 0 w 119"/>
                  <a:gd name="T7" fmla="*/ 0 h 86"/>
                  <a:gd name="T8" fmla="*/ 0 w 119"/>
                  <a:gd name="T9" fmla="*/ 0 h 86"/>
                  <a:gd name="T10" fmla="*/ 0 w 119"/>
                  <a:gd name="T11" fmla="*/ 0 h 86"/>
                  <a:gd name="T12" fmla="*/ 0 w 119"/>
                  <a:gd name="T13" fmla="*/ 0 h 86"/>
                  <a:gd name="T14" fmla="*/ 0 w 119"/>
                  <a:gd name="T15" fmla="*/ 0 h 86"/>
                  <a:gd name="T16" fmla="*/ 0 w 119"/>
                  <a:gd name="T17" fmla="*/ 0 h 86"/>
                  <a:gd name="T18" fmla="*/ 0 w 119"/>
                  <a:gd name="T19" fmla="*/ 0 h 86"/>
                  <a:gd name="T20" fmla="*/ 0 w 119"/>
                  <a:gd name="T21" fmla="*/ 0 h 86"/>
                  <a:gd name="T22" fmla="*/ 0 w 119"/>
                  <a:gd name="T23" fmla="*/ 0 h 86"/>
                  <a:gd name="T24" fmla="*/ 0 w 119"/>
                  <a:gd name="T25" fmla="*/ 0 h 86"/>
                  <a:gd name="T26" fmla="*/ 0 w 119"/>
                  <a:gd name="T27" fmla="*/ 0 h 8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19" h="86">
                    <a:moveTo>
                      <a:pt x="38" y="34"/>
                    </a:moveTo>
                    <a:lnTo>
                      <a:pt x="8" y="42"/>
                    </a:lnTo>
                    <a:lnTo>
                      <a:pt x="0" y="50"/>
                    </a:lnTo>
                    <a:lnTo>
                      <a:pt x="8" y="54"/>
                    </a:lnTo>
                    <a:lnTo>
                      <a:pt x="31" y="51"/>
                    </a:lnTo>
                    <a:lnTo>
                      <a:pt x="56" y="86"/>
                    </a:lnTo>
                    <a:lnTo>
                      <a:pt x="73" y="85"/>
                    </a:lnTo>
                    <a:lnTo>
                      <a:pt x="79" y="63"/>
                    </a:lnTo>
                    <a:lnTo>
                      <a:pt x="119" y="46"/>
                    </a:lnTo>
                    <a:lnTo>
                      <a:pt x="117" y="24"/>
                    </a:lnTo>
                    <a:lnTo>
                      <a:pt x="74" y="3"/>
                    </a:lnTo>
                    <a:lnTo>
                      <a:pt x="61" y="0"/>
                    </a:lnTo>
                    <a:lnTo>
                      <a:pt x="38" y="34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Freeform 83"/>
              <p:cNvSpPr>
                <a:spLocks/>
              </p:cNvSpPr>
              <p:nvPr/>
            </p:nvSpPr>
            <p:spPr bwMode="auto">
              <a:xfrm>
                <a:off x="4194" y="2004"/>
                <a:ext cx="67" cy="64"/>
              </a:xfrm>
              <a:custGeom>
                <a:avLst/>
                <a:gdLst>
                  <a:gd name="T0" fmla="*/ 0 w 181"/>
                  <a:gd name="T1" fmla="*/ 0 h 161"/>
                  <a:gd name="T2" fmla="*/ 0 w 181"/>
                  <a:gd name="T3" fmla="*/ 0 h 161"/>
                  <a:gd name="T4" fmla="*/ 0 w 181"/>
                  <a:gd name="T5" fmla="*/ 0 h 161"/>
                  <a:gd name="T6" fmla="*/ 0 w 181"/>
                  <a:gd name="T7" fmla="*/ 0 h 161"/>
                  <a:gd name="T8" fmla="*/ 0 w 181"/>
                  <a:gd name="T9" fmla="*/ 0 h 161"/>
                  <a:gd name="T10" fmla="*/ 0 w 181"/>
                  <a:gd name="T11" fmla="*/ 0 h 161"/>
                  <a:gd name="T12" fmla="*/ 0 w 181"/>
                  <a:gd name="T13" fmla="*/ 0 h 161"/>
                  <a:gd name="T14" fmla="*/ 0 w 181"/>
                  <a:gd name="T15" fmla="*/ 0 h 161"/>
                  <a:gd name="T16" fmla="*/ 0 w 181"/>
                  <a:gd name="T17" fmla="*/ 0 h 161"/>
                  <a:gd name="T18" fmla="*/ 0 w 181"/>
                  <a:gd name="T19" fmla="*/ 0 h 161"/>
                  <a:gd name="T20" fmla="*/ 0 w 181"/>
                  <a:gd name="T21" fmla="*/ 0 h 161"/>
                  <a:gd name="T22" fmla="*/ 0 w 181"/>
                  <a:gd name="T23" fmla="*/ 0 h 161"/>
                  <a:gd name="T24" fmla="*/ 0 w 181"/>
                  <a:gd name="T25" fmla="*/ 0 h 161"/>
                  <a:gd name="T26" fmla="*/ 0 w 181"/>
                  <a:gd name="T27" fmla="*/ 0 h 161"/>
                  <a:gd name="T28" fmla="*/ 0 w 181"/>
                  <a:gd name="T29" fmla="*/ 0 h 161"/>
                  <a:gd name="T30" fmla="*/ 0 w 181"/>
                  <a:gd name="T31" fmla="*/ 0 h 161"/>
                  <a:gd name="T32" fmla="*/ 0 w 181"/>
                  <a:gd name="T33" fmla="*/ 0 h 161"/>
                  <a:gd name="T34" fmla="*/ 0 w 181"/>
                  <a:gd name="T35" fmla="*/ 0 h 161"/>
                  <a:gd name="T36" fmla="*/ 0 w 181"/>
                  <a:gd name="T37" fmla="*/ 0 h 161"/>
                  <a:gd name="T38" fmla="*/ 0 w 181"/>
                  <a:gd name="T39" fmla="*/ 0 h 161"/>
                  <a:gd name="T40" fmla="*/ 0 w 181"/>
                  <a:gd name="T41" fmla="*/ 0 h 1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81" h="161">
                    <a:moveTo>
                      <a:pt x="144" y="0"/>
                    </a:moveTo>
                    <a:lnTo>
                      <a:pt x="91" y="6"/>
                    </a:lnTo>
                    <a:lnTo>
                      <a:pt x="60" y="6"/>
                    </a:lnTo>
                    <a:lnTo>
                      <a:pt x="48" y="34"/>
                    </a:lnTo>
                    <a:lnTo>
                      <a:pt x="35" y="32"/>
                    </a:lnTo>
                    <a:lnTo>
                      <a:pt x="0" y="34"/>
                    </a:lnTo>
                    <a:lnTo>
                      <a:pt x="7" y="87"/>
                    </a:lnTo>
                    <a:lnTo>
                      <a:pt x="39" y="108"/>
                    </a:lnTo>
                    <a:lnTo>
                      <a:pt x="30" y="146"/>
                    </a:lnTo>
                    <a:lnTo>
                      <a:pt x="30" y="161"/>
                    </a:lnTo>
                    <a:lnTo>
                      <a:pt x="48" y="135"/>
                    </a:lnTo>
                    <a:lnTo>
                      <a:pt x="68" y="79"/>
                    </a:lnTo>
                    <a:lnTo>
                      <a:pt x="95" y="84"/>
                    </a:lnTo>
                    <a:lnTo>
                      <a:pt x="118" y="79"/>
                    </a:lnTo>
                    <a:lnTo>
                      <a:pt x="126" y="64"/>
                    </a:lnTo>
                    <a:lnTo>
                      <a:pt x="151" y="49"/>
                    </a:lnTo>
                    <a:lnTo>
                      <a:pt x="159" y="34"/>
                    </a:lnTo>
                    <a:lnTo>
                      <a:pt x="181" y="30"/>
                    </a:lnTo>
                    <a:lnTo>
                      <a:pt x="177" y="20"/>
                    </a:lnTo>
                    <a:lnTo>
                      <a:pt x="144" y="0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Freeform 84"/>
              <p:cNvSpPr>
                <a:spLocks/>
              </p:cNvSpPr>
              <p:nvPr/>
            </p:nvSpPr>
            <p:spPr bwMode="auto">
              <a:xfrm>
                <a:off x="3974" y="2830"/>
                <a:ext cx="340" cy="165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9" name="Freeform 85"/>
              <p:cNvSpPr>
                <a:spLocks/>
              </p:cNvSpPr>
              <p:nvPr/>
            </p:nvSpPr>
            <p:spPr bwMode="auto">
              <a:xfrm>
                <a:off x="3974" y="2830"/>
                <a:ext cx="340" cy="165"/>
              </a:xfrm>
              <a:custGeom>
                <a:avLst/>
                <a:gdLst>
                  <a:gd name="T0" fmla="*/ 0 w 909"/>
                  <a:gd name="T1" fmla="*/ 0 h 423"/>
                  <a:gd name="T2" fmla="*/ 0 w 909"/>
                  <a:gd name="T3" fmla="*/ 0 h 423"/>
                  <a:gd name="T4" fmla="*/ 0 w 909"/>
                  <a:gd name="T5" fmla="*/ 0 h 423"/>
                  <a:gd name="T6" fmla="*/ 0 w 909"/>
                  <a:gd name="T7" fmla="*/ 0 h 423"/>
                  <a:gd name="T8" fmla="*/ 0 w 909"/>
                  <a:gd name="T9" fmla="*/ 0 h 423"/>
                  <a:gd name="T10" fmla="*/ 0 w 909"/>
                  <a:gd name="T11" fmla="*/ 0 h 423"/>
                  <a:gd name="T12" fmla="*/ 0 w 909"/>
                  <a:gd name="T13" fmla="*/ 0 h 423"/>
                  <a:gd name="T14" fmla="*/ 0 w 909"/>
                  <a:gd name="T15" fmla="*/ 0 h 423"/>
                  <a:gd name="T16" fmla="*/ 0 w 909"/>
                  <a:gd name="T17" fmla="*/ 0 h 423"/>
                  <a:gd name="T18" fmla="*/ 0 w 909"/>
                  <a:gd name="T19" fmla="*/ 0 h 423"/>
                  <a:gd name="T20" fmla="*/ 0 w 909"/>
                  <a:gd name="T21" fmla="*/ 0 h 423"/>
                  <a:gd name="T22" fmla="*/ 0 w 909"/>
                  <a:gd name="T23" fmla="*/ 0 h 423"/>
                  <a:gd name="T24" fmla="*/ 0 w 909"/>
                  <a:gd name="T25" fmla="*/ 0 h 423"/>
                  <a:gd name="T26" fmla="*/ 0 w 909"/>
                  <a:gd name="T27" fmla="*/ 0 h 423"/>
                  <a:gd name="T28" fmla="*/ 0 w 909"/>
                  <a:gd name="T29" fmla="*/ 0 h 423"/>
                  <a:gd name="T30" fmla="*/ 0 w 909"/>
                  <a:gd name="T31" fmla="*/ 0 h 423"/>
                  <a:gd name="T32" fmla="*/ 0 w 909"/>
                  <a:gd name="T33" fmla="*/ 0 h 423"/>
                  <a:gd name="T34" fmla="*/ 0 w 909"/>
                  <a:gd name="T35" fmla="*/ 0 h 423"/>
                  <a:gd name="T36" fmla="*/ 0 w 909"/>
                  <a:gd name="T37" fmla="*/ 0 h 423"/>
                  <a:gd name="T38" fmla="*/ 0 w 909"/>
                  <a:gd name="T39" fmla="*/ 0 h 423"/>
                  <a:gd name="T40" fmla="*/ 0 w 909"/>
                  <a:gd name="T41" fmla="*/ 0 h 423"/>
                  <a:gd name="T42" fmla="*/ 0 w 909"/>
                  <a:gd name="T43" fmla="*/ 0 h 423"/>
                  <a:gd name="T44" fmla="*/ 0 w 909"/>
                  <a:gd name="T45" fmla="*/ 0 h 423"/>
                  <a:gd name="T46" fmla="*/ 0 w 909"/>
                  <a:gd name="T47" fmla="*/ 0 h 423"/>
                  <a:gd name="T48" fmla="*/ 0 w 909"/>
                  <a:gd name="T49" fmla="*/ 0 h 423"/>
                  <a:gd name="T50" fmla="*/ 0 w 909"/>
                  <a:gd name="T51" fmla="*/ 0 h 423"/>
                  <a:gd name="T52" fmla="*/ 0 w 909"/>
                  <a:gd name="T53" fmla="*/ 0 h 423"/>
                  <a:gd name="T54" fmla="*/ 0 w 909"/>
                  <a:gd name="T55" fmla="*/ 0 h 423"/>
                  <a:gd name="T56" fmla="*/ 0 w 909"/>
                  <a:gd name="T57" fmla="*/ 0 h 423"/>
                  <a:gd name="T58" fmla="*/ 0 w 909"/>
                  <a:gd name="T59" fmla="*/ 0 h 423"/>
                  <a:gd name="T60" fmla="*/ 0 w 909"/>
                  <a:gd name="T61" fmla="*/ 0 h 423"/>
                  <a:gd name="T62" fmla="*/ 0 w 909"/>
                  <a:gd name="T63" fmla="*/ 0 h 423"/>
                  <a:gd name="T64" fmla="*/ 0 w 909"/>
                  <a:gd name="T65" fmla="*/ 0 h 423"/>
                  <a:gd name="T66" fmla="*/ 0 w 909"/>
                  <a:gd name="T67" fmla="*/ 0 h 423"/>
                  <a:gd name="T68" fmla="*/ 0 w 909"/>
                  <a:gd name="T69" fmla="*/ 0 h 423"/>
                  <a:gd name="T70" fmla="*/ 0 w 909"/>
                  <a:gd name="T71" fmla="*/ 0 h 423"/>
                  <a:gd name="T72" fmla="*/ 0 w 909"/>
                  <a:gd name="T73" fmla="*/ 0 h 423"/>
                  <a:gd name="T74" fmla="*/ 0 w 909"/>
                  <a:gd name="T75" fmla="*/ 0 h 423"/>
                  <a:gd name="T76" fmla="*/ 0 w 909"/>
                  <a:gd name="T77" fmla="*/ 0 h 423"/>
                  <a:gd name="T78" fmla="*/ 0 w 909"/>
                  <a:gd name="T79" fmla="*/ 0 h 423"/>
                  <a:gd name="T80" fmla="*/ 0 w 909"/>
                  <a:gd name="T81" fmla="*/ 0 h 423"/>
                  <a:gd name="T82" fmla="*/ 0 w 909"/>
                  <a:gd name="T83" fmla="*/ 0 h 423"/>
                  <a:gd name="T84" fmla="*/ 0 w 909"/>
                  <a:gd name="T85" fmla="*/ 0 h 423"/>
                  <a:gd name="T86" fmla="*/ 0 w 909"/>
                  <a:gd name="T87" fmla="*/ 0 h 423"/>
                  <a:gd name="T88" fmla="*/ 0 w 909"/>
                  <a:gd name="T89" fmla="*/ 0 h 423"/>
                  <a:gd name="T90" fmla="*/ 0 w 909"/>
                  <a:gd name="T91" fmla="*/ 0 h 423"/>
                  <a:gd name="T92" fmla="*/ 0 w 909"/>
                  <a:gd name="T93" fmla="*/ 0 h 423"/>
                  <a:gd name="T94" fmla="*/ 0 w 909"/>
                  <a:gd name="T95" fmla="*/ 0 h 423"/>
                  <a:gd name="T96" fmla="*/ 0 w 909"/>
                  <a:gd name="T97" fmla="*/ 0 h 423"/>
                  <a:gd name="T98" fmla="*/ 0 w 909"/>
                  <a:gd name="T99" fmla="*/ 0 h 4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09" h="423">
                    <a:moveTo>
                      <a:pt x="816" y="17"/>
                    </a:moveTo>
                    <a:lnTo>
                      <a:pt x="784" y="1"/>
                    </a:lnTo>
                    <a:lnTo>
                      <a:pt x="707" y="7"/>
                    </a:lnTo>
                    <a:lnTo>
                      <a:pt x="677" y="23"/>
                    </a:lnTo>
                    <a:lnTo>
                      <a:pt x="655" y="40"/>
                    </a:lnTo>
                    <a:lnTo>
                      <a:pt x="624" y="23"/>
                    </a:lnTo>
                    <a:lnTo>
                      <a:pt x="565" y="24"/>
                    </a:lnTo>
                    <a:lnTo>
                      <a:pt x="539" y="54"/>
                    </a:lnTo>
                    <a:lnTo>
                      <a:pt x="487" y="64"/>
                    </a:lnTo>
                    <a:lnTo>
                      <a:pt x="467" y="39"/>
                    </a:lnTo>
                    <a:lnTo>
                      <a:pt x="434" y="13"/>
                    </a:lnTo>
                    <a:lnTo>
                      <a:pt x="409" y="0"/>
                    </a:lnTo>
                    <a:lnTo>
                      <a:pt x="347" y="21"/>
                    </a:lnTo>
                    <a:lnTo>
                      <a:pt x="313" y="9"/>
                    </a:lnTo>
                    <a:lnTo>
                      <a:pt x="291" y="27"/>
                    </a:lnTo>
                    <a:lnTo>
                      <a:pt x="258" y="27"/>
                    </a:lnTo>
                    <a:lnTo>
                      <a:pt x="230" y="70"/>
                    </a:lnTo>
                    <a:lnTo>
                      <a:pt x="204" y="75"/>
                    </a:lnTo>
                    <a:lnTo>
                      <a:pt x="200" y="90"/>
                    </a:lnTo>
                    <a:lnTo>
                      <a:pt x="197" y="125"/>
                    </a:lnTo>
                    <a:lnTo>
                      <a:pt x="182" y="148"/>
                    </a:lnTo>
                    <a:lnTo>
                      <a:pt x="157" y="154"/>
                    </a:lnTo>
                    <a:lnTo>
                      <a:pt x="157" y="173"/>
                    </a:lnTo>
                    <a:lnTo>
                      <a:pt x="119" y="201"/>
                    </a:lnTo>
                    <a:lnTo>
                      <a:pt x="72" y="206"/>
                    </a:lnTo>
                    <a:lnTo>
                      <a:pt x="55" y="197"/>
                    </a:lnTo>
                    <a:lnTo>
                      <a:pt x="33" y="194"/>
                    </a:lnTo>
                    <a:lnTo>
                      <a:pt x="0" y="256"/>
                    </a:lnTo>
                    <a:lnTo>
                      <a:pt x="19" y="316"/>
                    </a:lnTo>
                    <a:lnTo>
                      <a:pt x="42" y="353"/>
                    </a:lnTo>
                    <a:lnTo>
                      <a:pt x="83" y="373"/>
                    </a:lnTo>
                    <a:lnTo>
                      <a:pt x="161" y="423"/>
                    </a:lnTo>
                    <a:lnTo>
                      <a:pt x="263" y="415"/>
                    </a:lnTo>
                    <a:lnTo>
                      <a:pt x="283" y="413"/>
                    </a:lnTo>
                    <a:lnTo>
                      <a:pt x="321" y="357"/>
                    </a:lnTo>
                    <a:lnTo>
                      <a:pt x="413" y="327"/>
                    </a:lnTo>
                    <a:lnTo>
                      <a:pt x="460" y="300"/>
                    </a:lnTo>
                    <a:lnTo>
                      <a:pt x="512" y="312"/>
                    </a:lnTo>
                    <a:lnTo>
                      <a:pt x="582" y="280"/>
                    </a:lnTo>
                    <a:lnTo>
                      <a:pt x="595" y="248"/>
                    </a:lnTo>
                    <a:lnTo>
                      <a:pt x="645" y="218"/>
                    </a:lnTo>
                    <a:lnTo>
                      <a:pt x="695" y="220"/>
                    </a:lnTo>
                    <a:lnTo>
                      <a:pt x="732" y="210"/>
                    </a:lnTo>
                    <a:lnTo>
                      <a:pt x="781" y="218"/>
                    </a:lnTo>
                    <a:lnTo>
                      <a:pt x="833" y="244"/>
                    </a:lnTo>
                    <a:lnTo>
                      <a:pt x="871" y="232"/>
                    </a:lnTo>
                    <a:lnTo>
                      <a:pt x="909" y="64"/>
                    </a:lnTo>
                    <a:lnTo>
                      <a:pt x="879" y="58"/>
                    </a:lnTo>
                    <a:lnTo>
                      <a:pt x="816" y="17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0" name="Freeform 86"/>
              <p:cNvSpPr>
                <a:spLocks/>
              </p:cNvSpPr>
              <p:nvPr/>
            </p:nvSpPr>
            <p:spPr bwMode="auto">
              <a:xfrm>
                <a:off x="3804" y="2360"/>
                <a:ext cx="593" cy="495"/>
              </a:xfrm>
              <a:custGeom>
                <a:avLst/>
                <a:gdLst>
                  <a:gd name="T0" fmla="*/ 0 w 1583"/>
                  <a:gd name="T1" fmla="*/ 0 h 1269"/>
                  <a:gd name="T2" fmla="*/ 0 w 1583"/>
                  <a:gd name="T3" fmla="*/ 0 h 1269"/>
                  <a:gd name="T4" fmla="*/ 0 w 1583"/>
                  <a:gd name="T5" fmla="*/ 0 h 1269"/>
                  <a:gd name="T6" fmla="*/ 0 w 1583"/>
                  <a:gd name="T7" fmla="*/ 0 h 1269"/>
                  <a:gd name="T8" fmla="*/ 0 w 1583"/>
                  <a:gd name="T9" fmla="*/ 0 h 1269"/>
                  <a:gd name="T10" fmla="*/ 0 w 1583"/>
                  <a:gd name="T11" fmla="*/ 0 h 1269"/>
                  <a:gd name="T12" fmla="*/ 0 w 1583"/>
                  <a:gd name="T13" fmla="*/ 0 h 1269"/>
                  <a:gd name="T14" fmla="*/ 0 w 1583"/>
                  <a:gd name="T15" fmla="*/ 0 h 1269"/>
                  <a:gd name="T16" fmla="*/ 0 w 1583"/>
                  <a:gd name="T17" fmla="*/ 0 h 1269"/>
                  <a:gd name="T18" fmla="*/ 0 w 1583"/>
                  <a:gd name="T19" fmla="*/ 0 h 1269"/>
                  <a:gd name="T20" fmla="*/ 0 w 1583"/>
                  <a:gd name="T21" fmla="*/ 0 h 1269"/>
                  <a:gd name="T22" fmla="*/ 0 w 1583"/>
                  <a:gd name="T23" fmla="*/ 0 h 1269"/>
                  <a:gd name="T24" fmla="*/ 0 w 1583"/>
                  <a:gd name="T25" fmla="*/ 0 h 1269"/>
                  <a:gd name="T26" fmla="*/ 0 w 1583"/>
                  <a:gd name="T27" fmla="*/ 0 h 1269"/>
                  <a:gd name="T28" fmla="*/ 0 w 1583"/>
                  <a:gd name="T29" fmla="*/ 0 h 1269"/>
                  <a:gd name="T30" fmla="*/ 0 w 1583"/>
                  <a:gd name="T31" fmla="*/ 0 h 1269"/>
                  <a:gd name="T32" fmla="*/ 0 w 1583"/>
                  <a:gd name="T33" fmla="*/ 0 h 1269"/>
                  <a:gd name="T34" fmla="*/ 0 w 1583"/>
                  <a:gd name="T35" fmla="*/ 0 h 1269"/>
                  <a:gd name="T36" fmla="*/ 0 w 1583"/>
                  <a:gd name="T37" fmla="*/ 0 h 1269"/>
                  <a:gd name="T38" fmla="*/ 0 w 1583"/>
                  <a:gd name="T39" fmla="*/ 0 h 1269"/>
                  <a:gd name="T40" fmla="*/ 0 w 1583"/>
                  <a:gd name="T41" fmla="*/ 0 h 1269"/>
                  <a:gd name="T42" fmla="*/ 0 w 1583"/>
                  <a:gd name="T43" fmla="*/ 0 h 1269"/>
                  <a:gd name="T44" fmla="*/ 0 w 1583"/>
                  <a:gd name="T45" fmla="*/ 0 h 1269"/>
                  <a:gd name="T46" fmla="*/ 0 w 1583"/>
                  <a:gd name="T47" fmla="*/ 0 h 1269"/>
                  <a:gd name="T48" fmla="*/ 0 w 1583"/>
                  <a:gd name="T49" fmla="*/ 0 h 1269"/>
                  <a:gd name="T50" fmla="*/ 0 w 1583"/>
                  <a:gd name="T51" fmla="*/ 0 h 1269"/>
                  <a:gd name="T52" fmla="*/ 0 w 1583"/>
                  <a:gd name="T53" fmla="*/ 0 h 1269"/>
                  <a:gd name="T54" fmla="*/ 0 w 1583"/>
                  <a:gd name="T55" fmla="*/ 0 h 1269"/>
                  <a:gd name="T56" fmla="*/ 0 w 1583"/>
                  <a:gd name="T57" fmla="*/ 0 h 1269"/>
                  <a:gd name="T58" fmla="*/ 0 w 1583"/>
                  <a:gd name="T59" fmla="*/ 0 h 1269"/>
                  <a:gd name="T60" fmla="*/ 0 w 1583"/>
                  <a:gd name="T61" fmla="*/ 0 h 1269"/>
                  <a:gd name="T62" fmla="*/ 0 w 1583"/>
                  <a:gd name="T63" fmla="*/ 0 h 1269"/>
                  <a:gd name="T64" fmla="*/ 0 w 1583"/>
                  <a:gd name="T65" fmla="*/ 0 h 1269"/>
                  <a:gd name="T66" fmla="*/ 0 w 1583"/>
                  <a:gd name="T67" fmla="*/ 0 h 1269"/>
                  <a:gd name="T68" fmla="*/ 0 w 1583"/>
                  <a:gd name="T69" fmla="*/ 0 h 1269"/>
                  <a:gd name="T70" fmla="*/ 0 w 1583"/>
                  <a:gd name="T71" fmla="*/ 0 h 1269"/>
                  <a:gd name="T72" fmla="*/ 0 w 1583"/>
                  <a:gd name="T73" fmla="*/ 0 h 1269"/>
                  <a:gd name="T74" fmla="*/ 0 w 1583"/>
                  <a:gd name="T75" fmla="*/ 0 h 1269"/>
                  <a:gd name="T76" fmla="*/ 0 w 1583"/>
                  <a:gd name="T77" fmla="*/ 0 h 1269"/>
                  <a:gd name="T78" fmla="*/ 0 w 1583"/>
                  <a:gd name="T79" fmla="*/ 0 h 1269"/>
                  <a:gd name="T80" fmla="*/ 0 w 1583"/>
                  <a:gd name="T81" fmla="*/ 0 h 1269"/>
                  <a:gd name="T82" fmla="*/ 0 w 1583"/>
                  <a:gd name="T83" fmla="*/ 0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Freeform 87"/>
              <p:cNvSpPr>
                <a:spLocks/>
              </p:cNvSpPr>
              <p:nvPr/>
            </p:nvSpPr>
            <p:spPr bwMode="auto">
              <a:xfrm>
                <a:off x="3804" y="2360"/>
                <a:ext cx="593" cy="495"/>
              </a:xfrm>
              <a:custGeom>
                <a:avLst/>
                <a:gdLst>
                  <a:gd name="T0" fmla="*/ 0 w 1583"/>
                  <a:gd name="T1" fmla="*/ 0 h 1269"/>
                  <a:gd name="T2" fmla="*/ 0 w 1583"/>
                  <a:gd name="T3" fmla="*/ 0 h 1269"/>
                  <a:gd name="T4" fmla="*/ 0 w 1583"/>
                  <a:gd name="T5" fmla="*/ 0 h 1269"/>
                  <a:gd name="T6" fmla="*/ 0 w 1583"/>
                  <a:gd name="T7" fmla="*/ 0 h 1269"/>
                  <a:gd name="T8" fmla="*/ 0 w 1583"/>
                  <a:gd name="T9" fmla="*/ 0 h 1269"/>
                  <a:gd name="T10" fmla="*/ 0 w 1583"/>
                  <a:gd name="T11" fmla="*/ 0 h 1269"/>
                  <a:gd name="T12" fmla="*/ 0 w 1583"/>
                  <a:gd name="T13" fmla="*/ 0 h 1269"/>
                  <a:gd name="T14" fmla="*/ 0 w 1583"/>
                  <a:gd name="T15" fmla="*/ 0 h 1269"/>
                  <a:gd name="T16" fmla="*/ 0 w 1583"/>
                  <a:gd name="T17" fmla="*/ 0 h 1269"/>
                  <a:gd name="T18" fmla="*/ 0 w 1583"/>
                  <a:gd name="T19" fmla="*/ 0 h 1269"/>
                  <a:gd name="T20" fmla="*/ 0 w 1583"/>
                  <a:gd name="T21" fmla="*/ 0 h 1269"/>
                  <a:gd name="T22" fmla="*/ 0 w 1583"/>
                  <a:gd name="T23" fmla="*/ 0 h 1269"/>
                  <a:gd name="T24" fmla="*/ 0 w 1583"/>
                  <a:gd name="T25" fmla="*/ 0 h 1269"/>
                  <a:gd name="T26" fmla="*/ 0 w 1583"/>
                  <a:gd name="T27" fmla="*/ 0 h 1269"/>
                  <a:gd name="T28" fmla="*/ 0 w 1583"/>
                  <a:gd name="T29" fmla="*/ 0 h 1269"/>
                  <a:gd name="T30" fmla="*/ 0 w 1583"/>
                  <a:gd name="T31" fmla="*/ 0 h 1269"/>
                  <a:gd name="T32" fmla="*/ 0 w 1583"/>
                  <a:gd name="T33" fmla="*/ 0 h 1269"/>
                  <a:gd name="T34" fmla="*/ 0 w 1583"/>
                  <a:gd name="T35" fmla="*/ 0 h 1269"/>
                  <a:gd name="T36" fmla="*/ 0 w 1583"/>
                  <a:gd name="T37" fmla="*/ 0 h 1269"/>
                  <a:gd name="T38" fmla="*/ 0 w 1583"/>
                  <a:gd name="T39" fmla="*/ 0 h 1269"/>
                  <a:gd name="T40" fmla="*/ 0 w 1583"/>
                  <a:gd name="T41" fmla="*/ 0 h 1269"/>
                  <a:gd name="T42" fmla="*/ 0 w 1583"/>
                  <a:gd name="T43" fmla="*/ 0 h 1269"/>
                  <a:gd name="T44" fmla="*/ 0 w 1583"/>
                  <a:gd name="T45" fmla="*/ 0 h 1269"/>
                  <a:gd name="T46" fmla="*/ 0 w 1583"/>
                  <a:gd name="T47" fmla="*/ 0 h 1269"/>
                  <a:gd name="T48" fmla="*/ 0 w 1583"/>
                  <a:gd name="T49" fmla="*/ 0 h 1269"/>
                  <a:gd name="T50" fmla="*/ 0 w 1583"/>
                  <a:gd name="T51" fmla="*/ 0 h 1269"/>
                  <a:gd name="T52" fmla="*/ 0 w 1583"/>
                  <a:gd name="T53" fmla="*/ 0 h 1269"/>
                  <a:gd name="T54" fmla="*/ 0 w 1583"/>
                  <a:gd name="T55" fmla="*/ 0 h 1269"/>
                  <a:gd name="T56" fmla="*/ 0 w 1583"/>
                  <a:gd name="T57" fmla="*/ 0 h 1269"/>
                  <a:gd name="T58" fmla="*/ 0 w 1583"/>
                  <a:gd name="T59" fmla="*/ 0 h 1269"/>
                  <a:gd name="T60" fmla="*/ 0 w 1583"/>
                  <a:gd name="T61" fmla="*/ 0 h 1269"/>
                  <a:gd name="T62" fmla="*/ 0 w 1583"/>
                  <a:gd name="T63" fmla="*/ 0 h 1269"/>
                  <a:gd name="T64" fmla="*/ 0 w 1583"/>
                  <a:gd name="T65" fmla="*/ 0 h 1269"/>
                  <a:gd name="T66" fmla="*/ 0 w 1583"/>
                  <a:gd name="T67" fmla="*/ 0 h 1269"/>
                  <a:gd name="T68" fmla="*/ 0 w 1583"/>
                  <a:gd name="T69" fmla="*/ 0 h 1269"/>
                  <a:gd name="T70" fmla="*/ 0 w 1583"/>
                  <a:gd name="T71" fmla="*/ 0 h 1269"/>
                  <a:gd name="T72" fmla="*/ 0 w 1583"/>
                  <a:gd name="T73" fmla="*/ 0 h 1269"/>
                  <a:gd name="T74" fmla="*/ 0 w 1583"/>
                  <a:gd name="T75" fmla="*/ 0 h 1269"/>
                  <a:gd name="T76" fmla="*/ 0 w 1583"/>
                  <a:gd name="T77" fmla="*/ 0 h 1269"/>
                  <a:gd name="T78" fmla="*/ 0 w 1583"/>
                  <a:gd name="T79" fmla="*/ 0 h 1269"/>
                  <a:gd name="T80" fmla="*/ 0 w 1583"/>
                  <a:gd name="T81" fmla="*/ 0 h 1269"/>
                  <a:gd name="T82" fmla="*/ 0 w 1583"/>
                  <a:gd name="T83" fmla="*/ 0 h 126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583" h="1269">
                    <a:moveTo>
                      <a:pt x="34" y="323"/>
                    </a:moveTo>
                    <a:lnTo>
                      <a:pt x="30" y="397"/>
                    </a:lnTo>
                    <a:lnTo>
                      <a:pt x="0" y="459"/>
                    </a:lnTo>
                    <a:lnTo>
                      <a:pt x="41" y="505"/>
                    </a:lnTo>
                    <a:lnTo>
                      <a:pt x="60" y="613"/>
                    </a:lnTo>
                    <a:lnTo>
                      <a:pt x="70" y="744"/>
                    </a:lnTo>
                    <a:lnTo>
                      <a:pt x="117" y="804"/>
                    </a:lnTo>
                    <a:lnTo>
                      <a:pt x="113" y="857"/>
                    </a:lnTo>
                    <a:lnTo>
                      <a:pt x="103" y="906"/>
                    </a:lnTo>
                    <a:lnTo>
                      <a:pt x="91" y="927"/>
                    </a:lnTo>
                    <a:lnTo>
                      <a:pt x="154" y="897"/>
                    </a:lnTo>
                    <a:lnTo>
                      <a:pt x="184" y="910"/>
                    </a:lnTo>
                    <a:lnTo>
                      <a:pt x="199" y="934"/>
                    </a:lnTo>
                    <a:lnTo>
                      <a:pt x="285" y="945"/>
                    </a:lnTo>
                    <a:lnTo>
                      <a:pt x="311" y="976"/>
                    </a:lnTo>
                    <a:lnTo>
                      <a:pt x="345" y="980"/>
                    </a:lnTo>
                    <a:lnTo>
                      <a:pt x="336" y="1023"/>
                    </a:lnTo>
                    <a:lnTo>
                      <a:pt x="394" y="1070"/>
                    </a:lnTo>
                    <a:lnTo>
                      <a:pt x="448" y="1056"/>
                    </a:lnTo>
                    <a:lnTo>
                      <a:pt x="514" y="1047"/>
                    </a:lnTo>
                    <a:lnTo>
                      <a:pt x="574" y="1052"/>
                    </a:lnTo>
                    <a:lnTo>
                      <a:pt x="576" y="1094"/>
                    </a:lnTo>
                    <a:lnTo>
                      <a:pt x="604" y="1111"/>
                    </a:lnTo>
                    <a:lnTo>
                      <a:pt x="644" y="1117"/>
                    </a:lnTo>
                    <a:lnTo>
                      <a:pt x="706" y="1193"/>
                    </a:lnTo>
                    <a:lnTo>
                      <a:pt x="799" y="1226"/>
                    </a:lnTo>
                    <a:lnTo>
                      <a:pt x="861" y="1205"/>
                    </a:lnTo>
                    <a:lnTo>
                      <a:pt x="886" y="1218"/>
                    </a:lnTo>
                    <a:lnTo>
                      <a:pt x="919" y="1244"/>
                    </a:lnTo>
                    <a:lnTo>
                      <a:pt x="939" y="1269"/>
                    </a:lnTo>
                    <a:lnTo>
                      <a:pt x="991" y="1259"/>
                    </a:lnTo>
                    <a:lnTo>
                      <a:pt x="1017" y="1229"/>
                    </a:lnTo>
                    <a:lnTo>
                      <a:pt x="1076" y="1228"/>
                    </a:lnTo>
                    <a:lnTo>
                      <a:pt x="1107" y="1245"/>
                    </a:lnTo>
                    <a:lnTo>
                      <a:pt x="1156" y="1212"/>
                    </a:lnTo>
                    <a:lnTo>
                      <a:pt x="1236" y="1206"/>
                    </a:lnTo>
                    <a:lnTo>
                      <a:pt x="1268" y="1222"/>
                    </a:lnTo>
                    <a:lnTo>
                      <a:pt x="1331" y="1263"/>
                    </a:lnTo>
                    <a:lnTo>
                      <a:pt x="1361" y="1269"/>
                    </a:lnTo>
                    <a:lnTo>
                      <a:pt x="1405" y="1263"/>
                    </a:lnTo>
                    <a:lnTo>
                      <a:pt x="1394" y="1229"/>
                    </a:lnTo>
                    <a:lnTo>
                      <a:pt x="1437" y="1082"/>
                    </a:lnTo>
                    <a:lnTo>
                      <a:pt x="1474" y="1024"/>
                    </a:lnTo>
                    <a:lnTo>
                      <a:pt x="1574" y="938"/>
                    </a:lnTo>
                    <a:lnTo>
                      <a:pt x="1583" y="900"/>
                    </a:lnTo>
                    <a:lnTo>
                      <a:pt x="1561" y="863"/>
                    </a:lnTo>
                    <a:lnTo>
                      <a:pt x="1560" y="831"/>
                    </a:lnTo>
                    <a:lnTo>
                      <a:pt x="1527" y="804"/>
                    </a:lnTo>
                    <a:lnTo>
                      <a:pt x="1492" y="752"/>
                    </a:lnTo>
                    <a:lnTo>
                      <a:pt x="1482" y="718"/>
                    </a:lnTo>
                    <a:lnTo>
                      <a:pt x="1462" y="688"/>
                    </a:lnTo>
                    <a:lnTo>
                      <a:pt x="1461" y="582"/>
                    </a:lnTo>
                    <a:lnTo>
                      <a:pt x="1394" y="525"/>
                    </a:lnTo>
                    <a:lnTo>
                      <a:pt x="1419" y="489"/>
                    </a:lnTo>
                    <a:lnTo>
                      <a:pt x="1484" y="420"/>
                    </a:lnTo>
                    <a:lnTo>
                      <a:pt x="1475" y="335"/>
                    </a:lnTo>
                    <a:lnTo>
                      <a:pt x="1392" y="122"/>
                    </a:lnTo>
                    <a:lnTo>
                      <a:pt x="1323" y="68"/>
                    </a:lnTo>
                    <a:lnTo>
                      <a:pt x="1280" y="55"/>
                    </a:lnTo>
                    <a:lnTo>
                      <a:pt x="1220" y="66"/>
                    </a:lnTo>
                    <a:lnTo>
                      <a:pt x="1150" y="90"/>
                    </a:lnTo>
                    <a:lnTo>
                      <a:pt x="1020" y="102"/>
                    </a:lnTo>
                    <a:lnTo>
                      <a:pt x="808" y="75"/>
                    </a:lnTo>
                    <a:lnTo>
                      <a:pt x="783" y="91"/>
                    </a:lnTo>
                    <a:lnTo>
                      <a:pt x="747" y="102"/>
                    </a:lnTo>
                    <a:lnTo>
                      <a:pt x="719" y="111"/>
                    </a:lnTo>
                    <a:lnTo>
                      <a:pt x="639" y="39"/>
                    </a:lnTo>
                    <a:lnTo>
                      <a:pt x="683" y="48"/>
                    </a:lnTo>
                    <a:lnTo>
                      <a:pt x="666" y="13"/>
                    </a:lnTo>
                    <a:lnTo>
                      <a:pt x="613" y="0"/>
                    </a:lnTo>
                    <a:lnTo>
                      <a:pt x="574" y="0"/>
                    </a:lnTo>
                    <a:lnTo>
                      <a:pt x="461" y="27"/>
                    </a:lnTo>
                    <a:lnTo>
                      <a:pt x="402" y="56"/>
                    </a:lnTo>
                    <a:lnTo>
                      <a:pt x="364" y="70"/>
                    </a:lnTo>
                    <a:lnTo>
                      <a:pt x="278" y="138"/>
                    </a:lnTo>
                    <a:lnTo>
                      <a:pt x="193" y="164"/>
                    </a:lnTo>
                    <a:lnTo>
                      <a:pt x="143" y="172"/>
                    </a:lnTo>
                    <a:lnTo>
                      <a:pt x="107" y="189"/>
                    </a:lnTo>
                    <a:lnTo>
                      <a:pt x="77" y="219"/>
                    </a:lnTo>
                    <a:lnTo>
                      <a:pt x="47" y="219"/>
                    </a:lnTo>
                    <a:lnTo>
                      <a:pt x="24" y="235"/>
                    </a:lnTo>
                    <a:lnTo>
                      <a:pt x="60" y="244"/>
                    </a:lnTo>
                    <a:lnTo>
                      <a:pt x="7" y="260"/>
                    </a:lnTo>
                    <a:lnTo>
                      <a:pt x="34" y="323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" name="Freeform 88"/>
              <p:cNvSpPr>
                <a:spLocks/>
              </p:cNvSpPr>
              <p:nvPr/>
            </p:nvSpPr>
            <p:spPr bwMode="auto">
              <a:xfrm>
                <a:off x="3370" y="3564"/>
                <a:ext cx="106" cy="215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3" name="Freeform 89"/>
              <p:cNvSpPr>
                <a:spLocks/>
              </p:cNvSpPr>
              <p:nvPr/>
            </p:nvSpPr>
            <p:spPr bwMode="auto">
              <a:xfrm>
                <a:off x="3370" y="3564"/>
                <a:ext cx="106" cy="215"/>
              </a:xfrm>
              <a:custGeom>
                <a:avLst/>
                <a:gdLst>
                  <a:gd name="T0" fmla="*/ 0 w 285"/>
                  <a:gd name="T1" fmla="*/ 0 h 551"/>
                  <a:gd name="T2" fmla="*/ 0 w 285"/>
                  <a:gd name="T3" fmla="*/ 0 h 551"/>
                  <a:gd name="T4" fmla="*/ 0 w 285"/>
                  <a:gd name="T5" fmla="*/ 0 h 551"/>
                  <a:gd name="T6" fmla="*/ 0 w 285"/>
                  <a:gd name="T7" fmla="*/ 0 h 551"/>
                  <a:gd name="T8" fmla="*/ 0 w 285"/>
                  <a:gd name="T9" fmla="*/ 0 h 551"/>
                  <a:gd name="T10" fmla="*/ 0 w 285"/>
                  <a:gd name="T11" fmla="*/ 0 h 551"/>
                  <a:gd name="T12" fmla="*/ 0 w 285"/>
                  <a:gd name="T13" fmla="*/ 0 h 551"/>
                  <a:gd name="T14" fmla="*/ 0 w 285"/>
                  <a:gd name="T15" fmla="*/ 0 h 551"/>
                  <a:gd name="T16" fmla="*/ 0 w 285"/>
                  <a:gd name="T17" fmla="*/ 0 h 551"/>
                  <a:gd name="T18" fmla="*/ 0 w 285"/>
                  <a:gd name="T19" fmla="*/ 0 h 551"/>
                  <a:gd name="T20" fmla="*/ 0 w 285"/>
                  <a:gd name="T21" fmla="*/ 0 h 551"/>
                  <a:gd name="T22" fmla="*/ 0 w 285"/>
                  <a:gd name="T23" fmla="*/ 0 h 551"/>
                  <a:gd name="T24" fmla="*/ 0 w 285"/>
                  <a:gd name="T25" fmla="*/ 0 h 551"/>
                  <a:gd name="T26" fmla="*/ 0 w 285"/>
                  <a:gd name="T27" fmla="*/ 0 h 551"/>
                  <a:gd name="T28" fmla="*/ 0 w 285"/>
                  <a:gd name="T29" fmla="*/ 0 h 551"/>
                  <a:gd name="T30" fmla="*/ 0 w 285"/>
                  <a:gd name="T31" fmla="*/ 0 h 551"/>
                  <a:gd name="T32" fmla="*/ 0 w 285"/>
                  <a:gd name="T33" fmla="*/ 0 h 551"/>
                  <a:gd name="T34" fmla="*/ 0 w 285"/>
                  <a:gd name="T35" fmla="*/ 0 h 551"/>
                  <a:gd name="T36" fmla="*/ 0 w 285"/>
                  <a:gd name="T37" fmla="*/ 0 h 551"/>
                  <a:gd name="T38" fmla="*/ 0 w 285"/>
                  <a:gd name="T39" fmla="*/ 0 h 551"/>
                  <a:gd name="T40" fmla="*/ 0 w 285"/>
                  <a:gd name="T41" fmla="*/ 0 h 551"/>
                  <a:gd name="T42" fmla="*/ 0 w 285"/>
                  <a:gd name="T43" fmla="*/ 0 h 551"/>
                  <a:gd name="T44" fmla="*/ 0 w 285"/>
                  <a:gd name="T45" fmla="*/ 0 h 551"/>
                  <a:gd name="T46" fmla="*/ 0 w 285"/>
                  <a:gd name="T47" fmla="*/ 0 h 551"/>
                  <a:gd name="T48" fmla="*/ 0 w 285"/>
                  <a:gd name="T49" fmla="*/ 0 h 551"/>
                  <a:gd name="T50" fmla="*/ 0 w 285"/>
                  <a:gd name="T51" fmla="*/ 0 h 551"/>
                  <a:gd name="T52" fmla="*/ 0 w 285"/>
                  <a:gd name="T53" fmla="*/ 0 h 551"/>
                  <a:gd name="T54" fmla="*/ 0 w 285"/>
                  <a:gd name="T55" fmla="*/ 0 h 551"/>
                  <a:gd name="T56" fmla="*/ 0 w 285"/>
                  <a:gd name="T57" fmla="*/ 0 h 551"/>
                  <a:gd name="T58" fmla="*/ 0 w 285"/>
                  <a:gd name="T59" fmla="*/ 0 h 551"/>
                  <a:gd name="T60" fmla="*/ 0 w 285"/>
                  <a:gd name="T61" fmla="*/ 0 h 551"/>
                  <a:gd name="T62" fmla="*/ 0 w 285"/>
                  <a:gd name="T63" fmla="*/ 0 h 551"/>
                  <a:gd name="T64" fmla="*/ 0 w 285"/>
                  <a:gd name="T65" fmla="*/ 0 h 551"/>
                  <a:gd name="T66" fmla="*/ 0 w 285"/>
                  <a:gd name="T67" fmla="*/ 0 h 551"/>
                  <a:gd name="T68" fmla="*/ 0 w 285"/>
                  <a:gd name="T69" fmla="*/ 0 h 551"/>
                  <a:gd name="T70" fmla="*/ 0 w 285"/>
                  <a:gd name="T71" fmla="*/ 0 h 551"/>
                  <a:gd name="T72" fmla="*/ 0 w 285"/>
                  <a:gd name="T73" fmla="*/ 0 h 551"/>
                  <a:gd name="T74" fmla="*/ 0 w 285"/>
                  <a:gd name="T75" fmla="*/ 0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5" h="551">
                    <a:moveTo>
                      <a:pt x="191" y="0"/>
                    </a:moveTo>
                    <a:lnTo>
                      <a:pt x="254" y="42"/>
                    </a:lnTo>
                    <a:lnTo>
                      <a:pt x="268" y="75"/>
                    </a:lnTo>
                    <a:lnTo>
                      <a:pt x="284" y="143"/>
                    </a:lnTo>
                    <a:lnTo>
                      <a:pt x="285" y="204"/>
                    </a:lnTo>
                    <a:lnTo>
                      <a:pt x="275" y="256"/>
                    </a:lnTo>
                    <a:lnTo>
                      <a:pt x="271" y="358"/>
                    </a:lnTo>
                    <a:lnTo>
                      <a:pt x="260" y="446"/>
                    </a:lnTo>
                    <a:lnTo>
                      <a:pt x="247" y="468"/>
                    </a:lnTo>
                    <a:lnTo>
                      <a:pt x="245" y="483"/>
                    </a:lnTo>
                    <a:lnTo>
                      <a:pt x="224" y="496"/>
                    </a:lnTo>
                    <a:lnTo>
                      <a:pt x="177" y="483"/>
                    </a:lnTo>
                    <a:lnTo>
                      <a:pt x="157" y="496"/>
                    </a:lnTo>
                    <a:lnTo>
                      <a:pt x="139" y="528"/>
                    </a:lnTo>
                    <a:lnTo>
                      <a:pt x="114" y="543"/>
                    </a:lnTo>
                    <a:lnTo>
                      <a:pt x="78" y="551"/>
                    </a:lnTo>
                    <a:lnTo>
                      <a:pt x="63" y="536"/>
                    </a:lnTo>
                    <a:lnTo>
                      <a:pt x="29" y="481"/>
                    </a:lnTo>
                    <a:lnTo>
                      <a:pt x="25" y="452"/>
                    </a:lnTo>
                    <a:lnTo>
                      <a:pt x="26" y="434"/>
                    </a:lnTo>
                    <a:lnTo>
                      <a:pt x="18" y="406"/>
                    </a:lnTo>
                    <a:lnTo>
                      <a:pt x="35" y="341"/>
                    </a:lnTo>
                    <a:lnTo>
                      <a:pt x="48" y="331"/>
                    </a:lnTo>
                    <a:lnTo>
                      <a:pt x="43" y="302"/>
                    </a:lnTo>
                    <a:lnTo>
                      <a:pt x="39" y="272"/>
                    </a:lnTo>
                    <a:lnTo>
                      <a:pt x="46" y="247"/>
                    </a:lnTo>
                    <a:lnTo>
                      <a:pt x="48" y="213"/>
                    </a:lnTo>
                    <a:lnTo>
                      <a:pt x="43" y="188"/>
                    </a:lnTo>
                    <a:lnTo>
                      <a:pt x="29" y="157"/>
                    </a:lnTo>
                    <a:lnTo>
                      <a:pt x="12" y="157"/>
                    </a:lnTo>
                    <a:lnTo>
                      <a:pt x="0" y="137"/>
                    </a:lnTo>
                    <a:lnTo>
                      <a:pt x="8" y="70"/>
                    </a:lnTo>
                    <a:lnTo>
                      <a:pt x="9" y="66"/>
                    </a:lnTo>
                    <a:lnTo>
                      <a:pt x="39" y="94"/>
                    </a:lnTo>
                    <a:lnTo>
                      <a:pt x="73" y="90"/>
                    </a:lnTo>
                    <a:lnTo>
                      <a:pt x="169" y="28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4" name="Freeform 90"/>
              <p:cNvSpPr>
                <a:spLocks noEditPoints="1"/>
              </p:cNvSpPr>
              <p:nvPr/>
            </p:nvSpPr>
            <p:spPr bwMode="auto">
              <a:xfrm>
                <a:off x="3305" y="3057"/>
                <a:ext cx="803" cy="932"/>
              </a:xfrm>
              <a:custGeom>
                <a:avLst/>
                <a:gdLst>
                  <a:gd name="T0" fmla="*/ 0 w 2149"/>
                  <a:gd name="T1" fmla="*/ 0 h 2392"/>
                  <a:gd name="T2" fmla="*/ 0 w 2149"/>
                  <a:gd name="T3" fmla="*/ 0 h 2392"/>
                  <a:gd name="T4" fmla="*/ 0 w 2149"/>
                  <a:gd name="T5" fmla="*/ 0 h 2392"/>
                  <a:gd name="T6" fmla="*/ 0 w 2149"/>
                  <a:gd name="T7" fmla="*/ 0 h 2392"/>
                  <a:gd name="T8" fmla="*/ 0 w 2149"/>
                  <a:gd name="T9" fmla="*/ 0 h 2392"/>
                  <a:gd name="T10" fmla="*/ 0 w 2149"/>
                  <a:gd name="T11" fmla="*/ 0 h 2392"/>
                  <a:gd name="T12" fmla="*/ 0 w 2149"/>
                  <a:gd name="T13" fmla="*/ 0 h 2392"/>
                  <a:gd name="T14" fmla="*/ 0 w 2149"/>
                  <a:gd name="T15" fmla="*/ 0 h 2392"/>
                  <a:gd name="T16" fmla="*/ 0 w 2149"/>
                  <a:gd name="T17" fmla="*/ 0 h 2392"/>
                  <a:gd name="T18" fmla="*/ 0 w 2149"/>
                  <a:gd name="T19" fmla="*/ 0 h 2392"/>
                  <a:gd name="T20" fmla="*/ 0 w 2149"/>
                  <a:gd name="T21" fmla="*/ 0 h 2392"/>
                  <a:gd name="T22" fmla="*/ 0 w 2149"/>
                  <a:gd name="T23" fmla="*/ 0 h 2392"/>
                  <a:gd name="T24" fmla="*/ 0 w 2149"/>
                  <a:gd name="T25" fmla="*/ 0 h 2392"/>
                  <a:gd name="T26" fmla="*/ 0 w 2149"/>
                  <a:gd name="T27" fmla="*/ 0 h 2392"/>
                  <a:gd name="T28" fmla="*/ 0 w 2149"/>
                  <a:gd name="T29" fmla="*/ 0 h 2392"/>
                  <a:gd name="T30" fmla="*/ 0 w 2149"/>
                  <a:gd name="T31" fmla="*/ 0 h 2392"/>
                  <a:gd name="T32" fmla="*/ 0 w 2149"/>
                  <a:gd name="T33" fmla="*/ 0 h 2392"/>
                  <a:gd name="T34" fmla="*/ 0 w 2149"/>
                  <a:gd name="T35" fmla="*/ 0 h 2392"/>
                  <a:gd name="T36" fmla="*/ 0 w 2149"/>
                  <a:gd name="T37" fmla="*/ 0 h 2392"/>
                  <a:gd name="T38" fmla="*/ 0 w 2149"/>
                  <a:gd name="T39" fmla="*/ 0 h 2392"/>
                  <a:gd name="T40" fmla="*/ 0 w 2149"/>
                  <a:gd name="T41" fmla="*/ 0 h 2392"/>
                  <a:gd name="T42" fmla="*/ 0 w 2149"/>
                  <a:gd name="T43" fmla="*/ 0 h 2392"/>
                  <a:gd name="T44" fmla="*/ 0 w 2149"/>
                  <a:gd name="T45" fmla="*/ 0 h 2392"/>
                  <a:gd name="T46" fmla="*/ 0 w 2149"/>
                  <a:gd name="T47" fmla="*/ 0 h 2392"/>
                  <a:gd name="T48" fmla="*/ 0 w 2149"/>
                  <a:gd name="T49" fmla="*/ 0 h 2392"/>
                  <a:gd name="T50" fmla="*/ 0 w 2149"/>
                  <a:gd name="T51" fmla="*/ 0 h 2392"/>
                  <a:gd name="T52" fmla="*/ 0 w 2149"/>
                  <a:gd name="T53" fmla="*/ 0 h 2392"/>
                  <a:gd name="T54" fmla="*/ 0 w 2149"/>
                  <a:gd name="T55" fmla="*/ 0 h 2392"/>
                  <a:gd name="T56" fmla="*/ 0 w 2149"/>
                  <a:gd name="T57" fmla="*/ 0 h 2392"/>
                  <a:gd name="T58" fmla="*/ 0 w 2149"/>
                  <a:gd name="T59" fmla="*/ 0 h 2392"/>
                  <a:gd name="T60" fmla="*/ 0 w 2149"/>
                  <a:gd name="T61" fmla="*/ 0 h 2392"/>
                  <a:gd name="T62" fmla="*/ 0 w 2149"/>
                  <a:gd name="T63" fmla="*/ 0 h 2392"/>
                  <a:gd name="T64" fmla="*/ 0 w 2149"/>
                  <a:gd name="T65" fmla="*/ 0 h 2392"/>
                  <a:gd name="T66" fmla="*/ 0 w 2149"/>
                  <a:gd name="T67" fmla="*/ 0 h 2392"/>
                  <a:gd name="T68" fmla="*/ 0 w 2149"/>
                  <a:gd name="T69" fmla="*/ 0 h 2392"/>
                  <a:gd name="T70" fmla="*/ 0 w 2149"/>
                  <a:gd name="T71" fmla="*/ 0 h 2392"/>
                  <a:gd name="T72" fmla="*/ 0 w 2149"/>
                  <a:gd name="T73" fmla="*/ 0 h 2392"/>
                  <a:gd name="T74" fmla="*/ 0 w 2149"/>
                  <a:gd name="T75" fmla="*/ 0 h 2392"/>
                  <a:gd name="T76" fmla="*/ 0 w 2149"/>
                  <a:gd name="T77" fmla="*/ 0 h 2392"/>
                  <a:gd name="T78" fmla="*/ 0 w 2149"/>
                  <a:gd name="T79" fmla="*/ 0 h 2392"/>
                  <a:gd name="T80" fmla="*/ 0 w 2149"/>
                  <a:gd name="T81" fmla="*/ 0 h 2392"/>
                  <a:gd name="T82" fmla="*/ 0 w 2149"/>
                  <a:gd name="T83" fmla="*/ 0 h 2392"/>
                  <a:gd name="T84" fmla="*/ 0 w 2149"/>
                  <a:gd name="T85" fmla="*/ 0 h 2392"/>
                  <a:gd name="T86" fmla="*/ 0 w 2149"/>
                  <a:gd name="T87" fmla="*/ 0 h 2392"/>
                  <a:gd name="T88" fmla="*/ 0 w 2149"/>
                  <a:gd name="T89" fmla="*/ 0 h 2392"/>
                  <a:gd name="T90" fmla="*/ 0 w 2149"/>
                  <a:gd name="T91" fmla="*/ 0 h 2392"/>
                  <a:gd name="T92" fmla="*/ 0 w 2149"/>
                  <a:gd name="T93" fmla="*/ 0 h 2392"/>
                  <a:gd name="T94" fmla="*/ 0 w 2149"/>
                  <a:gd name="T95" fmla="*/ 0 h 2392"/>
                  <a:gd name="T96" fmla="*/ 0 w 2149"/>
                  <a:gd name="T97" fmla="*/ 0 h 2392"/>
                  <a:gd name="T98" fmla="*/ 0 w 2149"/>
                  <a:gd name="T99" fmla="*/ 0 h 2392"/>
                  <a:gd name="T100" fmla="*/ 0 w 2149"/>
                  <a:gd name="T101" fmla="*/ 0 h 2392"/>
                  <a:gd name="T102" fmla="*/ 0 w 2149"/>
                  <a:gd name="T103" fmla="*/ 0 h 2392"/>
                  <a:gd name="T104" fmla="*/ 0 w 2149"/>
                  <a:gd name="T105" fmla="*/ 0 h 2392"/>
                  <a:gd name="T106" fmla="*/ 0 w 2149"/>
                  <a:gd name="T107" fmla="*/ 0 h 2392"/>
                  <a:gd name="T108" fmla="*/ 0 w 2149"/>
                  <a:gd name="T109" fmla="*/ 0 h 2392"/>
                  <a:gd name="T110" fmla="*/ 0 w 2149"/>
                  <a:gd name="T111" fmla="*/ 0 h 2392"/>
                  <a:gd name="T112" fmla="*/ 0 w 2149"/>
                  <a:gd name="T113" fmla="*/ 0 h 2392"/>
                  <a:gd name="T114" fmla="*/ 0 w 2149"/>
                  <a:gd name="T115" fmla="*/ 0 h 2392"/>
                  <a:gd name="T116" fmla="*/ 0 w 2149"/>
                  <a:gd name="T117" fmla="*/ 0 h 2392"/>
                  <a:gd name="T118" fmla="*/ 0 w 2149"/>
                  <a:gd name="T119" fmla="*/ 0 h 23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149" h="2392">
                    <a:moveTo>
                      <a:pt x="1600" y="2024"/>
                    </a:moveTo>
                    <a:lnTo>
                      <a:pt x="1586" y="2064"/>
                    </a:lnTo>
                    <a:lnTo>
                      <a:pt x="1534" y="2136"/>
                    </a:lnTo>
                    <a:lnTo>
                      <a:pt x="1497" y="2222"/>
                    </a:lnTo>
                    <a:lnTo>
                      <a:pt x="1531" y="2312"/>
                    </a:lnTo>
                    <a:lnTo>
                      <a:pt x="1509" y="2367"/>
                    </a:lnTo>
                    <a:lnTo>
                      <a:pt x="1504" y="2392"/>
                    </a:lnTo>
                    <a:lnTo>
                      <a:pt x="1407" y="2380"/>
                    </a:lnTo>
                    <a:lnTo>
                      <a:pt x="1335" y="2315"/>
                    </a:lnTo>
                    <a:lnTo>
                      <a:pt x="1221" y="2283"/>
                    </a:lnTo>
                    <a:lnTo>
                      <a:pt x="1195" y="2257"/>
                    </a:lnTo>
                    <a:lnTo>
                      <a:pt x="1110" y="2206"/>
                    </a:lnTo>
                    <a:lnTo>
                      <a:pt x="1004" y="2175"/>
                    </a:lnTo>
                    <a:lnTo>
                      <a:pt x="986" y="2152"/>
                    </a:lnTo>
                    <a:lnTo>
                      <a:pt x="977" y="2103"/>
                    </a:lnTo>
                    <a:lnTo>
                      <a:pt x="1016" y="2045"/>
                    </a:lnTo>
                    <a:lnTo>
                      <a:pt x="1047" y="2068"/>
                    </a:lnTo>
                    <a:lnTo>
                      <a:pt x="1069" y="2067"/>
                    </a:lnTo>
                    <a:lnTo>
                      <a:pt x="1129" y="2037"/>
                    </a:lnTo>
                    <a:lnTo>
                      <a:pt x="1203" y="2071"/>
                    </a:lnTo>
                    <a:lnTo>
                      <a:pt x="1219" y="2095"/>
                    </a:lnTo>
                    <a:lnTo>
                      <a:pt x="1268" y="2086"/>
                    </a:lnTo>
                    <a:lnTo>
                      <a:pt x="1410" y="2068"/>
                    </a:lnTo>
                    <a:lnTo>
                      <a:pt x="1441" y="2052"/>
                    </a:lnTo>
                    <a:lnTo>
                      <a:pt x="1509" y="2052"/>
                    </a:lnTo>
                    <a:lnTo>
                      <a:pt x="1530" y="2035"/>
                    </a:lnTo>
                    <a:lnTo>
                      <a:pt x="1600" y="2024"/>
                    </a:lnTo>
                    <a:close/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" name="Freeform 91"/>
              <p:cNvSpPr>
                <a:spLocks/>
              </p:cNvSpPr>
              <p:nvPr/>
            </p:nvSpPr>
            <p:spPr bwMode="auto">
              <a:xfrm>
                <a:off x="3670" y="3846"/>
                <a:ext cx="233" cy="143"/>
              </a:xfrm>
              <a:custGeom>
                <a:avLst/>
                <a:gdLst>
                  <a:gd name="T0" fmla="*/ 0 w 623"/>
                  <a:gd name="T1" fmla="*/ 0 h 368"/>
                  <a:gd name="T2" fmla="*/ 0 w 623"/>
                  <a:gd name="T3" fmla="*/ 0 h 368"/>
                  <a:gd name="T4" fmla="*/ 0 w 623"/>
                  <a:gd name="T5" fmla="*/ 0 h 368"/>
                  <a:gd name="T6" fmla="*/ 0 w 623"/>
                  <a:gd name="T7" fmla="*/ 0 h 368"/>
                  <a:gd name="T8" fmla="*/ 0 w 623"/>
                  <a:gd name="T9" fmla="*/ 0 h 368"/>
                  <a:gd name="T10" fmla="*/ 0 w 623"/>
                  <a:gd name="T11" fmla="*/ 0 h 368"/>
                  <a:gd name="T12" fmla="*/ 0 w 623"/>
                  <a:gd name="T13" fmla="*/ 0 h 368"/>
                  <a:gd name="T14" fmla="*/ 0 w 623"/>
                  <a:gd name="T15" fmla="*/ 0 h 368"/>
                  <a:gd name="T16" fmla="*/ 0 w 623"/>
                  <a:gd name="T17" fmla="*/ 0 h 368"/>
                  <a:gd name="T18" fmla="*/ 0 w 623"/>
                  <a:gd name="T19" fmla="*/ 0 h 368"/>
                  <a:gd name="T20" fmla="*/ 0 w 623"/>
                  <a:gd name="T21" fmla="*/ 0 h 368"/>
                  <a:gd name="T22" fmla="*/ 0 w 623"/>
                  <a:gd name="T23" fmla="*/ 0 h 368"/>
                  <a:gd name="T24" fmla="*/ 0 w 623"/>
                  <a:gd name="T25" fmla="*/ 0 h 368"/>
                  <a:gd name="T26" fmla="*/ 0 w 623"/>
                  <a:gd name="T27" fmla="*/ 0 h 368"/>
                  <a:gd name="T28" fmla="*/ 0 w 623"/>
                  <a:gd name="T29" fmla="*/ 0 h 368"/>
                  <a:gd name="T30" fmla="*/ 0 w 623"/>
                  <a:gd name="T31" fmla="*/ 0 h 368"/>
                  <a:gd name="T32" fmla="*/ 0 w 623"/>
                  <a:gd name="T33" fmla="*/ 0 h 368"/>
                  <a:gd name="T34" fmla="*/ 0 w 623"/>
                  <a:gd name="T35" fmla="*/ 0 h 368"/>
                  <a:gd name="T36" fmla="*/ 0 w 623"/>
                  <a:gd name="T37" fmla="*/ 0 h 368"/>
                  <a:gd name="T38" fmla="*/ 0 w 623"/>
                  <a:gd name="T39" fmla="*/ 0 h 368"/>
                  <a:gd name="T40" fmla="*/ 0 w 623"/>
                  <a:gd name="T41" fmla="*/ 0 h 368"/>
                  <a:gd name="T42" fmla="*/ 0 w 623"/>
                  <a:gd name="T43" fmla="*/ 0 h 368"/>
                  <a:gd name="T44" fmla="*/ 0 w 623"/>
                  <a:gd name="T45" fmla="*/ 0 h 368"/>
                  <a:gd name="T46" fmla="*/ 0 w 623"/>
                  <a:gd name="T47" fmla="*/ 0 h 368"/>
                  <a:gd name="T48" fmla="*/ 0 w 623"/>
                  <a:gd name="T49" fmla="*/ 0 h 368"/>
                  <a:gd name="T50" fmla="*/ 0 w 623"/>
                  <a:gd name="T51" fmla="*/ 0 h 368"/>
                  <a:gd name="T52" fmla="*/ 0 w 623"/>
                  <a:gd name="T53" fmla="*/ 0 h 368"/>
                  <a:gd name="T54" fmla="*/ 0 w 623"/>
                  <a:gd name="T55" fmla="*/ 0 h 3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23" h="368">
                    <a:moveTo>
                      <a:pt x="623" y="0"/>
                    </a:moveTo>
                    <a:lnTo>
                      <a:pt x="609" y="40"/>
                    </a:lnTo>
                    <a:lnTo>
                      <a:pt x="557" y="112"/>
                    </a:lnTo>
                    <a:lnTo>
                      <a:pt x="520" y="198"/>
                    </a:lnTo>
                    <a:lnTo>
                      <a:pt x="554" y="288"/>
                    </a:lnTo>
                    <a:lnTo>
                      <a:pt x="532" y="343"/>
                    </a:lnTo>
                    <a:lnTo>
                      <a:pt x="527" y="368"/>
                    </a:lnTo>
                    <a:lnTo>
                      <a:pt x="430" y="356"/>
                    </a:lnTo>
                    <a:lnTo>
                      <a:pt x="358" y="291"/>
                    </a:lnTo>
                    <a:lnTo>
                      <a:pt x="244" y="259"/>
                    </a:lnTo>
                    <a:lnTo>
                      <a:pt x="218" y="233"/>
                    </a:lnTo>
                    <a:lnTo>
                      <a:pt x="133" y="182"/>
                    </a:lnTo>
                    <a:lnTo>
                      <a:pt x="27" y="151"/>
                    </a:lnTo>
                    <a:lnTo>
                      <a:pt x="9" y="128"/>
                    </a:lnTo>
                    <a:lnTo>
                      <a:pt x="0" y="79"/>
                    </a:lnTo>
                    <a:lnTo>
                      <a:pt x="39" y="21"/>
                    </a:lnTo>
                    <a:lnTo>
                      <a:pt x="70" y="44"/>
                    </a:lnTo>
                    <a:lnTo>
                      <a:pt x="92" y="43"/>
                    </a:lnTo>
                    <a:lnTo>
                      <a:pt x="152" y="13"/>
                    </a:lnTo>
                    <a:lnTo>
                      <a:pt x="226" y="47"/>
                    </a:lnTo>
                    <a:lnTo>
                      <a:pt x="242" y="71"/>
                    </a:lnTo>
                    <a:lnTo>
                      <a:pt x="291" y="62"/>
                    </a:lnTo>
                    <a:lnTo>
                      <a:pt x="433" y="44"/>
                    </a:lnTo>
                    <a:lnTo>
                      <a:pt x="464" y="28"/>
                    </a:lnTo>
                    <a:lnTo>
                      <a:pt x="532" y="28"/>
                    </a:lnTo>
                    <a:lnTo>
                      <a:pt x="553" y="11"/>
                    </a:lnTo>
                    <a:lnTo>
                      <a:pt x="623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" name="Freeform 92"/>
              <p:cNvSpPr>
                <a:spLocks/>
              </p:cNvSpPr>
              <p:nvPr/>
            </p:nvSpPr>
            <p:spPr bwMode="auto">
              <a:xfrm>
                <a:off x="3305" y="3057"/>
                <a:ext cx="803" cy="822"/>
              </a:xfrm>
              <a:custGeom>
                <a:avLst/>
                <a:gdLst>
                  <a:gd name="T0" fmla="*/ 0 w 2149"/>
                  <a:gd name="T1" fmla="*/ 0 h 2107"/>
                  <a:gd name="T2" fmla="*/ 0 w 2149"/>
                  <a:gd name="T3" fmla="*/ 0 h 2107"/>
                  <a:gd name="T4" fmla="*/ 0 w 2149"/>
                  <a:gd name="T5" fmla="*/ 0 h 2107"/>
                  <a:gd name="T6" fmla="*/ 0 w 2149"/>
                  <a:gd name="T7" fmla="*/ 0 h 2107"/>
                  <a:gd name="T8" fmla="*/ 0 w 2149"/>
                  <a:gd name="T9" fmla="*/ 0 h 2107"/>
                  <a:gd name="T10" fmla="*/ 0 w 2149"/>
                  <a:gd name="T11" fmla="*/ 0 h 2107"/>
                  <a:gd name="T12" fmla="*/ 0 w 2149"/>
                  <a:gd name="T13" fmla="*/ 0 h 2107"/>
                  <a:gd name="T14" fmla="*/ 0 w 2149"/>
                  <a:gd name="T15" fmla="*/ 0 h 2107"/>
                  <a:gd name="T16" fmla="*/ 0 w 2149"/>
                  <a:gd name="T17" fmla="*/ 0 h 2107"/>
                  <a:gd name="T18" fmla="*/ 0 w 2149"/>
                  <a:gd name="T19" fmla="*/ 0 h 2107"/>
                  <a:gd name="T20" fmla="*/ 0 w 2149"/>
                  <a:gd name="T21" fmla="*/ 0 h 2107"/>
                  <a:gd name="T22" fmla="*/ 0 w 2149"/>
                  <a:gd name="T23" fmla="*/ 0 h 2107"/>
                  <a:gd name="T24" fmla="*/ 0 w 2149"/>
                  <a:gd name="T25" fmla="*/ 0 h 2107"/>
                  <a:gd name="T26" fmla="*/ 0 w 2149"/>
                  <a:gd name="T27" fmla="*/ 0 h 2107"/>
                  <a:gd name="T28" fmla="*/ 0 w 2149"/>
                  <a:gd name="T29" fmla="*/ 0 h 2107"/>
                  <a:gd name="T30" fmla="*/ 0 w 2149"/>
                  <a:gd name="T31" fmla="*/ 0 h 2107"/>
                  <a:gd name="T32" fmla="*/ 0 w 2149"/>
                  <a:gd name="T33" fmla="*/ 0 h 2107"/>
                  <a:gd name="T34" fmla="*/ 0 w 2149"/>
                  <a:gd name="T35" fmla="*/ 0 h 2107"/>
                  <a:gd name="T36" fmla="*/ 0 w 2149"/>
                  <a:gd name="T37" fmla="*/ 0 h 2107"/>
                  <a:gd name="T38" fmla="*/ 0 w 2149"/>
                  <a:gd name="T39" fmla="*/ 0 h 2107"/>
                  <a:gd name="T40" fmla="*/ 0 w 2149"/>
                  <a:gd name="T41" fmla="*/ 0 h 2107"/>
                  <a:gd name="T42" fmla="*/ 0 w 2149"/>
                  <a:gd name="T43" fmla="*/ 0 h 2107"/>
                  <a:gd name="T44" fmla="*/ 0 w 2149"/>
                  <a:gd name="T45" fmla="*/ 0 h 2107"/>
                  <a:gd name="T46" fmla="*/ 0 w 2149"/>
                  <a:gd name="T47" fmla="*/ 0 h 2107"/>
                  <a:gd name="T48" fmla="*/ 0 w 2149"/>
                  <a:gd name="T49" fmla="*/ 0 h 2107"/>
                  <a:gd name="T50" fmla="*/ 0 w 2149"/>
                  <a:gd name="T51" fmla="*/ 0 h 2107"/>
                  <a:gd name="T52" fmla="*/ 0 w 2149"/>
                  <a:gd name="T53" fmla="*/ 0 h 2107"/>
                  <a:gd name="T54" fmla="*/ 0 w 2149"/>
                  <a:gd name="T55" fmla="*/ 0 h 2107"/>
                  <a:gd name="T56" fmla="*/ 0 w 2149"/>
                  <a:gd name="T57" fmla="*/ 0 h 2107"/>
                  <a:gd name="T58" fmla="*/ 0 w 2149"/>
                  <a:gd name="T59" fmla="*/ 0 h 2107"/>
                  <a:gd name="T60" fmla="*/ 0 w 2149"/>
                  <a:gd name="T61" fmla="*/ 0 h 2107"/>
                  <a:gd name="T62" fmla="*/ 0 w 2149"/>
                  <a:gd name="T63" fmla="*/ 0 h 2107"/>
                  <a:gd name="T64" fmla="*/ 0 w 2149"/>
                  <a:gd name="T65" fmla="*/ 0 h 2107"/>
                  <a:gd name="T66" fmla="*/ 0 w 2149"/>
                  <a:gd name="T67" fmla="*/ 0 h 2107"/>
                  <a:gd name="T68" fmla="*/ 0 w 2149"/>
                  <a:gd name="T69" fmla="*/ 0 h 2107"/>
                  <a:gd name="T70" fmla="*/ 0 w 2149"/>
                  <a:gd name="T71" fmla="*/ 0 h 2107"/>
                  <a:gd name="T72" fmla="*/ 0 w 2149"/>
                  <a:gd name="T73" fmla="*/ 0 h 2107"/>
                  <a:gd name="T74" fmla="*/ 0 w 2149"/>
                  <a:gd name="T75" fmla="*/ 0 h 2107"/>
                  <a:gd name="T76" fmla="*/ 0 w 2149"/>
                  <a:gd name="T77" fmla="*/ 0 h 2107"/>
                  <a:gd name="T78" fmla="*/ 0 w 2149"/>
                  <a:gd name="T79" fmla="*/ 0 h 2107"/>
                  <a:gd name="T80" fmla="*/ 0 w 2149"/>
                  <a:gd name="T81" fmla="*/ 0 h 2107"/>
                  <a:gd name="T82" fmla="*/ 0 w 2149"/>
                  <a:gd name="T83" fmla="*/ 0 h 2107"/>
                  <a:gd name="T84" fmla="*/ 0 w 2149"/>
                  <a:gd name="T85" fmla="*/ 0 h 2107"/>
                  <a:gd name="T86" fmla="*/ 0 w 2149"/>
                  <a:gd name="T87" fmla="*/ 0 h 2107"/>
                  <a:gd name="T88" fmla="*/ 0 w 2149"/>
                  <a:gd name="T89" fmla="*/ 0 h 2107"/>
                  <a:gd name="T90" fmla="*/ 0 w 2149"/>
                  <a:gd name="T91" fmla="*/ 0 h 2107"/>
                  <a:gd name="T92" fmla="*/ 0 w 2149"/>
                  <a:gd name="T93" fmla="*/ 0 h 2107"/>
                  <a:gd name="T94" fmla="*/ 0 w 2149"/>
                  <a:gd name="T95" fmla="*/ 0 h 2107"/>
                  <a:gd name="T96" fmla="*/ 0 w 2149"/>
                  <a:gd name="T97" fmla="*/ 0 h 2107"/>
                  <a:gd name="T98" fmla="*/ 0 w 2149"/>
                  <a:gd name="T99" fmla="*/ 0 h 2107"/>
                  <a:gd name="T100" fmla="*/ 0 w 2149"/>
                  <a:gd name="T101" fmla="*/ 0 h 21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149" h="2107">
                    <a:moveTo>
                      <a:pt x="1268" y="359"/>
                    </a:moveTo>
                    <a:lnTo>
                      <a:pt x="1284" y="340"/>
                    </a:lnTo>
                    <a:lnTo>
                      <a:pt x="1258" y="307"/>
                    </a:lnTo>
                    <a:lnTo>
                      <a:pt x="1223" y="289"/>
                    </a:lnTo>
                    <a:lnTo>
                      <a:pt x="1225" y="267"/>
                    </a:lnTo>
                    <a:lnTo>
                      <a:pt x="1211" y="248"/>
                    </a:lnTo>
                    <a:lnTo>
                      <a:pt x="1221" y="205"/>
                    </a:lnTo>
                    <a:lnTo>
                      <a:pt x="1198" y="201"/>
                    </a:lnTo>
                    <a:lnTo>
                      <a:pt x="1208" y="169"/>
                    </a:lnTo>
                    <a:lnTo>
                      <a:pt x="1241" y="139"/>
                    </a:lnTo>
                    <a:lnTo>
                      <a:pt x="1215" y="137"/>
                    </a:lnTo>
                    <a:lnTo>
                      <a:pt x="1172" y="123"/>
                    </a:lnTo>
                    <a:lnTo>
                      <a:pt x="1076" y="110"/>
                    </a:lnTo>
                    <a:lnTo>
                      <a:pt x="983" y="43"/>
                    </a:lnTo>
                    <a:lnTo>
                      <a:pt x="978" y="20"/>
                    </a:lnTo>
                    <a:lnTo>
                      <a:pt x="973" y="0"/>
                    </a:lnTo>
                    <a:lnTo>
                      <a:pt x="937" y="12"/>
                    </a:lnTo>
                    <a:lnTo>
                      <a:pt x="907" y="16"/>
                    </a:lnTo>
                    <a:lnTo>
                      <a:pt x="847" y="19"/>
                    </a:lnTo>
                    <a:lnTo>
                      <a:pt x="732" y="51"/>
                    </a:lnTo>
                    <a:lnTo>
                      <a:pt x="679" y="38"/>
                    </a:lnTo>
                    <a:lnTo>
                      <a:pt x="669" y="68"/>
                    </a:lnTo>
                    <a:lnTo>
                      <a:pt x="669" y="88"/>
                    </a:lnTo>
                    <a:lnTo>
                      <a:pt x="622" y="96"/>
                    </a:lnTo>
                    <a:lnTo>
                      <a:pt x="617" y="135"/>
                    </a:lnTo>
                    <a:lnTo>
                      <a:pt x="619" y="165"/>
                    </a:lnTo>
                    <a:lnTo>
                      <a:pt x="554" y="149"/>
                    </a:lnTo>
                    <a:lnTo>
                      <a:pt x="519" y="145"/>
                    </a:lnTo>
                    <a:lnTo>
                      <a:pt x="476" y="115"/>
                    </a:lnTo>
                    <a:lnTo>
                      <a:pt x="467" y="146"/>
                    </a:lnTo>
                    <a:lnTo>
                      <a:pt x="411" y="240"/>
                    </a:lnTo>
                    <a:lnTo>
                      <a:pt x="338" y="176"/>
                    </a:lnTo>
                    <a:lnTo>
                      <a:pt x="324" y="118"/>
                    </a:lnTo>
                    <a:lnTo>
                      <a:pt x="268" y="153"/>
                    </a:lnTo>
                    <a:lnTo>
                      <a:pt x="251" y="192"/>
                    </a:lnTo>
                    <a:lnTo>
                      <a:pt x="215" y="217"/>
                    </a:lnTo>
                    <a:lnTo>
                      <a:pt x="173" y="212"/>
                    </a:lnTo>
                    <a:lnTo>
                      <a:pt x="92" y="221"/>
                    </a:lnTo>
                    <a:lnTo>
                      <a:pt x="66" y="221"/>
                    </a:lnTo>
                    <a:lnTo>
                      <a:pt x="33" y="220"/>
                    </a:lnTo>
                    <a:lnTo>
                      <a:pt x="30" y="251"/>
                    </a:lnTo>
                    <a:lnTo>
                      <a:pt x="62" y="358"/>
                    </a:lnTo>
                    <a:lnTo>
                      <a:pt x="4" y="394"/>
                    </a:lnTo>
                    <a:lnTo>
                      <a:pt x="0" y="448"/>
                    </a:lnTo>
                    <a:lnTo>
                      <a:pt x="29" y="460"/>
                    </a:lnTo>
                    <a:lnTo>
                      <a:pt x="17" y="543"/>
                    </a:lnTo>
                    <a:lnTo>
                      <a:pt x="39" y="603"/>
                    </a:lnTo>
                    <a:lnTo>
                      <a:pt x="120" y="619"/>
                    </a:lnTo>
                    <a:lnTo>
                      <a:pt x="117" y="701"/>
                    </a:lnTo>
                    <a:lnTo>
                      <a:pt x="178" y="704"/>
                    </a:lnTo>
                    <a:lnTo>
                      <a:pt x="232" y="686"/>
                    </a:lnTo>
                    <a:lnTo>
                      <a:pt x="241" y="665"/>
                    </a:lnTo>
                    <a:lnTo>
                      <a:pt x="289" y="622"/>
                    </a:lnTo>
                    <a:lnTo>
                      <a:pt x="298" y="603"/>
                    </a:lnTo>
                    <a:lnTo>
                      <a:pt x="355" y="582"/>
                    </a:lnTo>
                    <a:lnTo>
                      <a:pt x="415" y="594"/>
                    </a:lnTo>
                    <a:lnTo>
                      <a:pt x="544" y="674"/>
                    </a:lnTo>
                    <a:lnTo>
                      <a:pt x="597" y="697"/>
                    </a:lnTo>
                    <a:lnTo>
                      <a:pt x="610" y="750"/>
                    </a:lnTo>
                    <a:lnTo>
                      <a:pt x="649" y="858"/>
                    </a:lnTo>
                    <a:lnTo>
                      <a:pt x="653" y="917"/>
                    </a:lnTo>
                    <a:lnTo>
                      <a:pt x="719" y="981"/>
                    </a:lnTo>
                    <a:lnTo>
                      <a:pt x="749" y="1021"/>
                    </a:lnTo>
                    <a:lnTo>
                      <a:pt x="761" y="1068"/>
                    </a:lnTo>
                    <a:lnTo>
                      <a:pt x="812" y="1060"/>
                    </a:lnTo>
                    <a:lnTo>
                      <a:pt x="887" y="1149"/>
                    </a:lnTo>
                    <a:lnTo>
                      <a:pt x="921" y="1154"/>
                    </a:lnTo>
                    <a:lnTo>
                      <a:pt x="1021" y="1276"/>
                    </a:lnTo>
                    <a:lnTo>
                      <a:pt x="1106" y="1340"/>
                    </a:lnTo>
                    <a:lnTo>
                      <a:pt x="1238" y="1346"/>
                    </a:lnTo>
                    <a:lnTo>
                      <a:pt x="1288" y="1398"/>
                    </a:lnTo>
                    <a:lnTo>
                      <a:pt x="1302" y="1431"/>
                    </a:lnTo>
                    <a:lnTo>
                      <a:pt x="1358" y="1453"/>
                    </a:lnTo>
                    <a:lnTo>
                      <a:pt x="1358" y="1488"/>
                    </a:lnTo>
                    <a:lnTo>
                      <a:pt x="1424" y="1478"/>
                    </a:lnTo>
                    <a:lnTo>
                      <a:pt x="1458" y="1501"/>
                    </a:lnTo>
                    <a:lnTo>
                      <a:pt x="1466" y="1559"/>
                    </a:lnTo>
                    <a:lnTo>
                      <a:pt x="1483" y="1584"/>
                    </a:lnTo>
                    <a:lnTo>
                      <a:pt x="1523" y="1598"/>
                    </a:lnTo>
                    <a:lnTo>
                      <a:pt x="1560" y="1637"/>
                    </a:lnTo>
                    <a:lnTo>
                      <a:pt x="1574" y="1607"/>
                    </a:lnTo>
                    <a:lnTo>
                      <a:pt x="1596" y="1607"/>
                    </a:lnTo>
                    <a:lnTo>
                      <a:pt x="1635" y="1709"/>
                    </a:lnTo>
                    <a:lnTo>
                      <a:pt x="1673" y="1772"/>
                    </a:lnTo>
                    <a:lnTo>
                      <a:pt x="1718" y="1898"/>
                    </a:lnTo>
                    <a:lnTo>
                      <a:pt x="1640" y="1939"/>
                    </a:lnTo>
                    <a:lnTo>
                      <a:pt x="1656" y="1974"/>
                    </a:lnTo>
                    <a:lnTo>
                      <a:pt x="1615" y="2043"/>
                    </a:lnTo>
                    <a:lnTo>
                      <a:pt x="1627" y="2107"/>
                    </a:lnTo>
                    <a:lnTo>
                      <a:pt x="1683" y="2106"/>
                    </a:lnTo>
                    <a:lnTo>
                      <a:pt x="1722" y="2041"/>
                    </a:lnTo>
                    <a:lnTo>
                      <a:pt x="1782" y="2000"/>
                    </a:lnTo>
                    <a:lnTo>
                      <a:pt x="1791" y="1981"/>
                    </a:lnTo>
                    <a:lnTo>
                      <a:pt x="1791" y="1906"/>
                    </a:lnTo>
                    <a:lnTo>
                      <a:pt x="1882" y="1863"/>
                    </a:lnTo>
                    <a:lnTo>
                      <a:pt x="1881" y="1756"/>
                    </a:lnTo>
                    <a:lnTo>
                      <a:pt x="1829" y="1722"/>
                    </a:lnTo>
                    <a:lnTo>
                      <a:pt x="1812" y="1702"/>
                    </a:lnTo>
                    <a:lnTo>
                      <a:pt x="1774" y="1687"/>
                    </a:lnTo>
                    <a:lnTo>
                      <a:pt x="1791" y="1592"/>
                    </a:lnTo>
                    <a:lnTo>
                      <a:pt x="1860" y="1512"/>
                    </a:lnTo>
                    <a:lnTo>
                      <a:pt x="1898" y="1504"/>
                    </a:lnTo>
                    <a:lnTo>
                      <a:pt x="1956" y="1543"/>
                    </a:lnTo>
                    <a:lnTo>
                      <a:pt x="2043" y="1571"/>
                    </a:lnTo>
                    <a:lnTo>
                      <a:pt x="2084" y="1635"/>
                    </a:lnTo>
                    <a:lnTo>
                      <a:pt x="2123" y="1654"/>
                    </a:lnTo>
                    <a:lnTo>
                      <a:pt x="2149" y="1594"/>
                    </a:lnTo>
                    <a:lnTo>
                      <a:pt x="2115" y="1543"/>
                    </a:lnTo>
                    <a:lnTo>
                      <a:pt x="2080" y="1512"/>
                    </a:lnTo>
                    <a:lnTo>
                      <a:pt x="2040" y="1453"/>
                    </a:lnTo>
                    <a:lnTo>
                      <a:pt x="1913" y="1414"/>
                    </a:lnTo>
                    <a:lnTo>
                      <a:pt x="1885" y="1385"/>
                    </a:lnTo>
                    <a:lnTo>
                      <a:pt x="1842" y="1366"/>
                    </a:lnTo>
                    <a:lnTo>
                      <a:pt x="1670" y="1299"/>
                    </a:lnTo>
                    <a:lnTo>
                      <a:pt x="1656" y="1299"/>
                    </a:lnTo>
                    <a:lnTo>
                      <a:pt x="1645" y="1268"/>
                    </a:lnTo>
                    <a:lnTo>
                      <a:pt x="1691" y="1233"/>
                    </a:lnTo>
                    <a:lnTo>
                      <a:pt x="1695" y="1203"/>
                    </a:lnTo>
                    <a:lnTo>
                      <a:pt x="1670" y="1176"/>
                    </a:lnTo>
                    <a:lnTo>
                      <a:pt x="1622" y="1188"/>
                    </a:lnTo>
                    <a:lnTo>
                      <a:pt x="1517" y="1189"/>
                    </a:lnTo>
                    <a:lnTo>
                      <a:pt x="1514" y="1214"/>
                    </a:lnTo>
                    <a:lnTo>
                      <a:pt x="1436" y="1150"/>
                    </a:lnTo>
                    <a:lnTo>
                      <a:pt x="1411" y="1123"/>
                    </a:lnTo>
                    <a:lnTo>
                      <a:pt x="1397" y="1123"/>
                    </a:lnTo>
                    <a:lnTo>
                      <a:pt x="1328" y="1060"/>
                    </a:lnTo>
                    <a:lnTo>
                      <a:pt x="1309" y="1035"/>
                    </a:lnTo>
                    <a:lnTo>
                      <a:pt x="1285" y="992"/>
                    </a:lnTo>
                    <a:lnTo>
                      <a:pt x="1266" y="936"/>
                    </a:lnTo>
                    <a:lnTo>
                      <a:pt x="1254" y="922"/>
                    </a:lnTo>
                    <a:lnTo>
                      <a:pt x="1234" y="847"/>
                    </a:lnTo>
                    <a:lnTo>
                      <a:pt x="1208" y="803"/>
                    </a:lnTo>
                    <a:lnTo>
                      <a:pt x="1173" y="793"/>
                    </a:lnTo>
                    <a:lnTo>
                      <a:pt x="1168" y="781"/>
                    </a:lnTo>
                    <a:lnTo>
                      <a:pt x="1102" y="731"/>
                    </a:lnTo>
                    <a:lnTo>
                      <a:pt x="1033" y="697"/>
                    </a:lnTo>
                    <a:lnTo>
                      <a:pt x="987" y="619"/>
                    </a:lnTo>
                    <a:lnTo>
                      <a:pt x="996" y="516"/>
                    </a:lnTo>
                    <a:lnTo>
                      <a:pt x="1016" y="500"/>
                    </a:lnTo>
                    <a:lnTo>
                      <a:pt x="1021" y="483"/>
                    </a:lnTo>
                    <a:lnTo>
                      <a:pt x="1011" y="461"/>
                    </a:lnTo>
                    <a:lnTo>
                      <a:pt x="990" y="453"/>
                    </a:lnTo>
                    <a:lnTo>
                      <a:pt x="983" y="409"/>
                    </a:lnTo>
                    <a:lnTo>
                      <a:pt x="1026" y="366"/>
                    </a:lnTo>
                    <a:lnTo>
                      <a:pt x="1056" y="366"/>
                    </a:lnTo>
                    <a:lnTo>
                      <a:pt x="1163" y="316"/>
                    </a:lnTo>
                    <a:lnTo>
                      <a:pt x="1193" y="324"/>
                    </a:lnTo>
                    <a:lnTo>
                      <a:pt x="1221" y="311"/>
                    </a:lnTo>
                    <a:lnTo>
                      <a:pt x="1245" y="316"/>
                    </a:lnTo>
                    <a:lnTo>
                      <a:pt x="1246" y="334"/>
                    </a:lnTo>
                    <a:lnTo>
                      <a:pt x="1234" y="359"/>
                    </a:lnTo>
                    <a:lnTo>
                      <a:pt x="1268" y="359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Freeform 93"/>
              <p:cNvSpPr>
                <a:spLocks noEditPoints="1"/>
              </p:cNvSpPr>
              <p:nvPr/>
            </p:nvSpPr>
            <p:spPr bwMode="auto">
              <a:xfrm>
                <a:off x="2856" y="3642"/>
                <a:ext cx="230" cy="84"/>
              </a:xfrm>
              <a:custGeom>
                <a:avLst/>
                <a:gdLst>
                  <a:gd name="T0" fmla="*/ 0 w 613"/>
                  <a:gd name="T1" fmla="*/ 0 h 216"/>
                  <a:gd name="T2" fmla="*/ 0 w 613"/>
                  <a:gd name="T3" fmla="*/ 0 h 216"/>
                  <a:gd name="T4" fmla="*/ 0 w 613"/>
                  <a:gd name="T5" fmla="*/ 0 h 216"/>
                  <a:gd name="T6" fmla="*/ 0 w 613"/>
                  <a:gd name="T7" fmla="*/ 0 h 216"/>
                  <a:gd name="T8" fmla="*/ 0 w 613"/>
                  <a:gd name="T9" fmla="*/ 0 h 216"/>
                  <a:gd name="T10" fmla="*/ 0 w 613"/>
                  <a:gd name="T11" fmla="*/ 0 h 216"/>
                  <a:gd name="T12" fmla="*/ 0 w 613"/>
                  <a:gd name="T13" fmla="*/ 0 h 216"/>
                  <a:gd name="T14" fmla="*/ 0 w 613"/>
                  <a:gd name="T15" fmla="*/ 0 h 216"/>
                  <a:gd name="T16" fmla="*/ 0 w 613"/>
                  <a:gd name="T17" fmla="*/ 0 h 216"/>
                  <a:gd name="T18" fmla="*/ 0 w 613"/>
                  <a:gd name="T19" fmla="*/ 0 h 216"/>
                  <a:gd name="T20" fmla="*/ 0 w 613"/>
                  <a:gd name="T21" fmla="*/ 0 h 216"/>
                  <a:gd name="T22" fmla="*/ 0 w 613"/>
                  <a:gd name="T23" fmla="*/ 0 h 216"/>
                  <a:gd name="T24" fmla="*/ 0 w 613"/>
                  <a:gd name="T25" fmla="*/ 0 h 216"/>
                  <a:gd name="T26" fmla="*/ 0 w 613"/>
                  <a:gd name="T27" fmla="*/ 0 h 216"/>
                  <a:gd name="T28" fmla="*/ 0 w 613"/>
                  <a:gd name="T29" fmla="*/ 0 h 216"/>
                  <a:gd name="T30" fmla="*/ 0 w 613"/>
                  <a:gd name="T31" fmla="*/ 0 h 216"/>
                  <a:gd name="T32" fmla="*/ 0 w 613"/>
                  <a:gd name="T33" fmla="*/ 0 h 216"/>
                  <a:gd name="T34" fmla="*/ 0 w 613"/>
                  <a:gd name="T35" fmla="*/ 0 h 216"/>
                  <a:gd name="T36" fmla="*/ 0 w 613"/>
                  <a:gd name="T37" fmla="*/ 0 h 216"/>
                  <a:gd name="T38" fmla="*/ 0 w 613"/>
                  <a:gd name="T39" fmla="*/ 0 h 216"/>
                  <a:gd name="T40" fmla="*/ 0 w 613"/>
                  <a:gd name="T41" fmla="*/ 0 h 216"/>
                  <a:gd name="T42" fmla="*/ 0 w 613"/>
                  <a:gd name="T43" fmla="*/ 0 h 216"/>
                  <a:gd name="T44" fmla="*/ 0 w 613"/>
                  <a:gd name="T45" fmla="*/ 0 h 216"/>
                  <a:gd name="T46" fmla="*/ 0 w 613"/>
                  <a:gd name="T47" fmla="*/ 0 h 216"/>
                  <a:gd name="T48" fmla="*/ 0 w 613"/>
                  <a:gd name="T49" fmla="*/ 0 h 216"/>
                  <a:gd name="T50" fmla="*/ 0 w 613"/>
                  <a:gd name="T51" fmla="*/ 0 h 216"/>
                  <a:gd name="T52" fmla="*/ 0 w 613"/>
                  <a:gd name="T53" fmla="*/ 0 h 216"/>
                  <a:gd name="T54" fmla="*/ 0 w 613"/>
                  <a:gd name="T55" fmla="*/ 0 h 216"/>
                  <a:gd name="T56" fmla="*/ 0 w 613"/>
                  <a:gd name="T57" fmla="*/ 0 h 216"/>
                  <a:gd name="T58" fmla="*/ 0 w 613"/>
                  <a:gd name="T59" fmla="*/ 0 h 216"/>
                  <a:gd name="T60" fmla="*/ 0 w 613"/>
                  <a:gd name="T61" fmla="*/ 0 h 216"/>
                  <a:gd name="T62" fmla="*/ 0 w 613"/>
                  <a:gd name="T63" fmla="*/ 0 h 216"/>
                  <a:gd name="T64" fmla="*/ 0 w 613"/>
                  <a:gd name="T65" fmla="*/ 0 h 216"/>
                  <a:gd name="T66" fmla="*/ 0 w 613"/>
                  <a:gd name="T67" fmla="*/ 0 h 216"/>
                  <a:gd name="T68" fmla="*/ 0 w 613"/>
                  <a:gd name="T69" fmla="*/ 0 h 216"/>
                  <a:gd name="T70" fmla="*/ 0 w 613"/>
                  <a:gd name="T71" fmla="*/ 0 h 216"/>
                  <a:gd name="T72" fmla="*/ 0 w 613"/>
                  <a:gd name="T73" fmla="*/ 0 h 216"/>
                  <a:gd name="T74" fmla="*/ 0 w 613"/>
                  <a:gd name="T75" fmla="*/ 0 h 216"/>
                  <a:gd name="T76" fmla="*/ 0 w 613"/>
                  <a:gd name="T77" fmla="*/ 0 h 21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13" h="216">
                    <a:moveTo>
                      <a:pt x="606" y="16"/>
                    </a:moveTo>
                    <a:lnTo>
                      <a:pt x="611" y="16"/>
                    </a:lnTo>
                    <a:lnTo>
                      <a:pt x="613" y="27"/>
                    </a:lnTo>
                    <a:lnTo>
                      <a:pt x="611" y="55"/>
                    </a:lnTo>
                    <a:lnTo>
                      <a:pt x="592" y="54"/>
                    </a:lnTo>
                    <a:lnTo>
                      <a:pt x="562" y="40"/>
                    </a:lnTo>
                    <a:lnTo>
                      <a:pt x="540" y="12"/>
                    </a:lnTo>
                    <a:lnTo>
                      <a:pt x="556" y="0"/>
                    </a:lnTo>
                    <a:lnTo>
                      <a:pt x="588" y="0"/>
                    </a:lnTo>
                    <a:lnTo>
                      <a:pt x="601" y="7"/>
                    </a:lnTo>
                    <a:lnTo>
                      <a:pt x="606" y="16"/>
                    </a:lnTo>
                    <a:close/>
                    <a:moveTo>
                      <a:pt x="410" y="8"/>
                    </a:moveTo>
                    <a:lnTo>
                      <a:pt x="397" y="38"/>
                    </a:lnTo>
                    <a:lnTo>
                      <a:pt x="399" y="51"/>
                    </a:lnTo>
                    <a:lnTo>
                      <a:pt x="427" y="54"/>
                    </a:lnTo>
                    <a:lnTo>
                      <a:pt x="440" y="83"/>
                    </a:lnTo>
                    <a:lnTo>
                      <a:pt x="416" y="128"/>
                    </a:lnTo>
                    <a:lnTo>
                      <a:pt x="373" y="161"/>
                    </a:lnTo>
                    <a:lnTo>
                      <a:pt x="323" y="122"/>
                    </a:lnTo>
                    <a:lnTo>
                      <a:pt x="314" y="94"/>
                    </a:lnTo>
                    <a:lnTo>
                      <a:pt x="285" y="93"/>
                    </a:lnTo>
                    <a:lnTo>
                      <a:pt x="264" y="101"/>
                    </a:lnTo>
                    <a:lnTo>
                      <a:pt x="247" y="75"/>
                    </a:lnTo>
                    <a:lnTo>
                      <a:pt x="285" y="42"/>
                    </a:lnTo>
                    <a:lnTo>
                      <a:pt x="410" y="3"/>
                    </a:lnTo>
                    <a:lnTo>
                      <a:pt x="414" y="3"/>
                    </a:lnTo>
                    <a:lnTo>
                      <a:pt x="410" y="8"/>
                    </a:lnTo>
                    <a:close/>
                    <a:moveTo>
                      <a:pt x="52" y="162"/>
                    </a:moveTo>
                    <a:lnTo>
                      <a:pt x="59" y="166"/>
                    </a:lnTo>
                    <a:lnTo>
                      <a:pt x="60" y="161"/>
                    </a:lnTo>
                    <a:lnTo>
                      <a:pt x="65" y="188"/>
                    </a:lnTo>
                    <a:lnTo>
                      <a:pt x="42" y="208"/>
                    </a:lnTo>
                    <a:lnTo>
                      <a:pt x="25" y="216"/>
                    </a:lnTo>
                    <a:lnTo>
                      <a:pt x="0" y="198"/>
                    </a:lnTo>
                    <a:lnTo>
                      <a:pt x="18" y="177"/>
                    </a:lnTo>
                    <a:lnTo>
                      <a:pt x="52" y="16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Freeform 94"/>
              <p:cNvSpPr>
                <a:spLocks/>
              </p:cNvSpPr>
              <p:nvPr/>
            </p:nvSpPr>
            <p:spPr bwMode="auto">
              <a:xfrm>
                <a:off x="3058" y="3642"/>
                <a:ext cx="28" cy="22"/>
              </a:xfrm>
              <a:custGeom>
                <a:avLst/>
                <a:gdLst>
                  <a:gd name="T0" fmla="*/ 0 w 73"/>
                  <a:gd name="T1" fmla="*/ 0 h 55"/>
                  <a:gd name="T2" fmla="*/ 0 w 73"/>
                  <a:gd name="T3" fmla="*/ 0 h 55"/>
                  <a:gd name="T4" fmla="*/ 0 w 73"/>
                  <a:gd name="T5" fmla="*/ 0 h 55"/>
                  <a:gd name="T6" fmla="*/ 0 w 73"/>
                  <a:gd name="T7" fmla="*/ 0 h 55"/>
                  <a:gd name="T8" fmla="*/ 0 w 73"/>
                  <a:gd name="T9" fmla="*/ 0 h 55"/>
                  <a:gd name="T10" fmla="*/ 0 w 73"/>
                  <a:gd name="T11" fmla="*/ 0 h 55"/>
                  <a:gd name="T12" fmla="*/ 0 w 73"/>
                  <a:gd name="T13" fmla="*/ 0 h 55"/>
                  <a:gd name="T14" fmla="*/ 0 w 73"/>
                  <a:gd name="T15" fmla="*/ 0 h 55"/>
                  <a:gd name="T16" fmla="*/ 0 w 73"/>
                  <a:gd name="T17" fmla="*/ 0 h 55"/>
                  <a:gd name="T18" fmla="*/ 0 w 73"/>
                  <a:gd name="T19" fmla="*/ 0 h 55"/>
                  <a:gd name="T20" fmla="*/ 0 w 73"/>
                  <a:gd name="T21" fmla="*/ 0 h 55"/>
                  <a:gd name="T22" fmla="*/ 0 w 73"/>
                  <a:gd name="T23" fmla="*/ 0 h 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55">
                    <a:moveTo>
                      <a:pt x="66" y="16"/>
                    </a:moveTo>
                    <a:lnTo>
                      <a:pt x="71" y="16"/>
                    </a:lnTo>
                    <a:lnTo>
                      <a:pt x="73" y="27"/>
                    </a:lnTo>
                    <a:lnTo>
                      <a:pt x="71" y="55"/>
                    </a:lnTo>
                    <a:lnTo>
                      <a:pt x="52" y="54"/>
                    </a:lnTo>
                    <a:lnTo>
                      <a:pt x="22" y="40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48" y="0"/>
                    </a:lnTo>
                    <a:lnTo>
                      <a:pt x="61" y="7"/>
                    </a:lnTo>
                    <a:lnTo>
                      <a:pt x="66" y="16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Freeform 95"/>
              <p:cNvSpPr>
                <a:spLocks/>
              </p:cNvSpPr>
              <p:nvPr/>
            </p:nvSpPr>
            <p:spPr bwMode="auto">
              <a:xfrm>
                <a:off x="2948" y="3644"/>
                <a:ext cx="73" cy="61"/>
              </a:xfrm>
              <a:custGeom>
                <a:avLst/>
                <a:gdLst>
                  <a:gd name="T0" fmla="*/ 0 w 193"/>
                  <a:gd name="T1" fmla="*/ 0 h 158"/>
                  <a:gd name="T2" fmla="*/ 0 w 193"/>
                  <a:gd name="T3" fmla="*/ 0 h 158"/>
                  <a:gd name="T4" fmla="*/ 0 w 193"/>
                  <a:gd name="T5" fmla="*/ 0 h 158"/>
                  <a:gd name="T6" fmla="*/ 0 w 193"/>
                  <a:gd name="T7" fmla="*/ 0 h 158"/>
                  <a:gd name="T8" fmla="*/ 0 w 193"/>
                  <a:gd name="T9" fmla="*/ 0 h 158"/>
                  <a:gd name="T10" fmla="*/ 0 w 193"/>
                  <a:gd name="T11" fmla="*/ 0 h 158"/>
                  <a:gd name="T12" fmla="*/ 0 w 193"/>
                  <a:gd name="T13" fmla="*/ 0 h 158"/>
                  <a:gd name="T14" fmla="*/ 0 w 193"/>
                  <a:gd name="T15" fmla="*/ 0 h 158"/>
                  <a:gd name="T16" fmla="*/ 0 w 193"/>
                  <a:gd name="T17" fmla="*/ 0 h 158"/>
                  <a:gd name="T18" fmla="*/ 0 w 193"/>
                  <a:gd name="T19" fmla="*/ 0 h 158"/>
                  <a:gd name="T20" fmla="*/ 0 w 193"/>
                  <a:gd name="T21" fmla="*/ 0 h 158"/>
                  <a:gd name="T22" fmla="*/ 0 w 193"/>
                  <a:gd name="T23" fmla="*/ 0 h 158"/>
                  <a:gd name="T24" fmla="*/ 0 w 193"/>
                  <a:gd name="T25" fmla="*/ 0 h 158"/>
                  <a:gd name="T26" fmla="*/ 0 w 193"/>
                  <a:gd name="T27" fmla="*/ 0 h 158"/>
                  <a:gd name="T28" fmla="*/ 0 w 193"/>
                  <a:gd name="T29" fmla="*/ 0 h 158"/>
                  <a:gd name="T30" fmla="*/ 0 w 193"/>
                  <a:gd name="T31" fmla="*/ 0 h 158"/>
                  <a:gd name="T32" fmla="*/ 0 w 193"/>
                  <a:gd name="T33" fmla="*/ 0 h 15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93" h="158">
                    <a:moveTo>
                      <a:pt x="163" y="5"/>
                    </a:moveTo>
                    <a:lnTo>
                      <a:pt x="150" y="35"/>
                    </a:lnTo>
                    <a:lnTo>
                      <a:pt x="152" y="48"/>
                    </a:lnTo>
                    <a:lnTo>
                      <a:pt x="180" y="51"/>
                    </a:lnTo>
                    <a:lnTo>
                      <a:pt x="193" y="80"/>
                    </a:lnTo>
                    <a:lnTo>
                      <a:pt x="169" y="125"/>
                    </a:lnTo>
                    <a:lnTo>
                      <a:pt x="126" y="158"/>
                    </a:lnTo>
                    <a:lnTo>
                      <a:pt x="76" y="119"/>
                    </a:lnTo>
                    <a:lnTo>
                      <a:pt x="67" y="91"/>
                    </a:lnTo>
                    <a:lnTo>
                      <a:pt x="38" y="90"/>
                    </a:lnTo>
                    <a:lnTo>
                      <a:pt x="17" y="98"/>
                    </a:lnTo>
                    <a:lnTo>
                      <a:pt x="0" y="72"/>
                    </a:lnTo>
                    <a:lnTo>
                      <a:pt x="38" y="39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3" y="5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0" name="Freeform 96"/>
              <p:cNvSpPr>
                <a:spLocks/>
              </p:cNvSpPr>
              <p:nvPr/>
            </p:nvSpPr>
            <p:spPr bwMode="auto">
              <a:xfrm>
                <a:off x="2856" y="3705"/>
                <a:ext cx="24" cy="21"/>
              </a:xfrm>
              <a:custGeom>
                <a:avLst/>
                <a:gdLst>
                  <a:gd name="T0" fmla="*/ 0 w 65"/>
                  <a:gd name="T1" fmla="*/ 0 h 55"/>
                  <a:gd name="T2" fmla="*/ 0 w 65"/>
                  <a:gd name="T3" fmla="*/ 0 h 55"/>
                  <a:gd name="T4" fmla="*/ 0 w 65"/>
                  <a:gd name="T5" fmla="*/ 0 h 55"/>
                  <a:gd name="T6" fmla="*/ 0 w 65"/>
                  <a:gd name="T7" fmla="*/ 0 h 55"/>
                  <a:gd name="T8" fmla="*/ 0 w 65"/>
                  <a:gd name="T9" fmla="*/ 0 h 55"/>
                  <a:gd name="T10" fmla="*/ 0 w 65"/>
                  <a:gd name="T11" fmla="*/ 0 h 55"/>
                  <a:gd name="T12" fmla="*/ 0 w 65"/>
                  <a:gd name="T13" fmla="*/ 0 h 55"/>
                  <a:gd name="T14" fmla="*/ 0 w 65"/>
                  <a:gd name="T15" fmla="*/ 0 h 55"/>
                  <a:gd name="T16" fmla="*/ 0 w 65"/>
                  <a:gd name="T17" fmla="*/ 0 h 55"/>
                  <a:gd name="T18" fmla="*/ 0 w 65"/>
                  <a:gd name="T19" fmla="*/ 0 h 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5" h="55">
                    <a:moveTo>
                      <a:pt x="52" y="1"/>
                    </a:moveTo>
                    <a:lnTo>
                      <a:pt x="59" y="5"/>
                    </a:lnTo>
                    <a:lnTo>
                      <a:pt x="60" y="0"/>
                    </a:lnTo>
                    <a:lnTo>
                      <a:pt x="65" y="27"/>
                    </a:lnTo>
                    <a:lnTo>
                      <a:pt x="42" y="47"/>
                    </a:lnTo>
                    <a:lnTo>
                      <a:pt x="25" y="55"/>
                    </a:lnTo>
                    <a:lnTo>
                      <a:pt x="0" y="37"/>
                    </a:lnTo>
                    <a:lnTo>
                      <a:pt x="18" y="16"/>
                    </a:lnTo>
                    <a:lnTo>
                      <a:pt x="52" y="1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Freeform 97"/>
              <p:cNvSpPr>
                <a:spLocks/>
              </p:cNvSpPr>
              <p:nvPr/>
            </p:nvSpPr>
            <p:spPr bwMode="auto">
              <a:xfrm>
                <a:off x="2196" y="3155"/>
                <a:ext cx="850" cy="731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0 w 2274"/>
                  <a:gd name="T89" fmla="*/ 0 h 1875"/>
                  <a:gd name="T90" fmla="*/ 0 w 2274"/>
                  <a:gd name="T91" fmla="*/ 0 h 1875"/>
                  <a:gd name="T92" fmla="*/ 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" name="Freeform 98"/>
              <p:cNvSpPr>
                <a:spLocks/>
              </p:cNvSpPr>
              <p:nvPr/>
            </p:nvSpPr>
            <p:spPr bwMode="auto">
              <a:xfrm>
                <a:off x="2196" y="3155"/>
                <a:ext cx="850" cy="731"/>
              </a:xfrm>
              <a:custGeom>
                <a:avLst/>
                <a:gdLst>
                  <a:gd name="T0" fmla="*/ 0 w 2274"/>
                  <a:gd name="T1" fmla="*/ 0 h 1875"/>
                  <a:gd name="T2" fmla="*/ 0 w 2274"/>
                  <a:gd name="T3" fmla="*/ 0 h 1875"/>
                  <a:gd name="T4" fmla="*/ 0 w 2274"/>
                  <a:gd name="T5" fmla="*/ 0 h 1875"/>
                  <a:gd name="T6" fmla="*/ 0 w 2274"/>
                  <a:gd name="T7" fmla="*/ 0 h 1875"/>
                  <a:gd name="T8" fmla="*/ 0 w 2274"/>
                  <a:gd name="T9" fmla="*/ 0 h 1875"/>
                  <a:gd name="T10" fmla="*/ 0 w 2274"/>
                  <a:gd name="T11" fmla="*/ 0 h 1875"/>
                  <a:gd name="T12" fmla="*/ 0 w 2274"/>
                  <a:gd name="T13" fmla="*/ 0 h 1875"/>
                  <a:gd name="T14" fmla="*/ 0 w 2274"/>
                  <a:gd name="T15" fmla="*/ 0 h 1875"/>
                  <a:gd name="T16" fmla="*/ 0 w 2274"/>
                  <a:gd name="T17" fmla="*/ 0 h 1875"/>
                  <a:gd name="T18" fmla="*/ 0 w 2274"/>
                  <a:gd name="T19" fmla="*/ 0 h 1875"/>
                  <a:gd name="T20" fmla="*/ 0 w 2274"/>
                  <a:gd name="T21" fmla="*/ 0 h 1875"/>
                  <a:gd name="T22" fmla="*/ 0 w 2274"/>
                  <a:gd name="T23" fmla="*/ 0 h 1875"/>
                  <a:gd name="T24" fmla="*/ 0 w 2274"/>
                  <a:gd name="T25" fmla="*/ 0 h 1875"/>
                  <a:gd name="T26" fmla="*/ 0 w 2274"/>
                  <a:gd name="T27" fmla="*/ 0 h 1875"/>
                  <a:gd name="T28" fmla="*/ 0 w 2274"/>
                  <a:gd name="T29" fmla="*/ 0 h 1875"/>
                  <a:gd name="T30" fmla="*/ 0 w 2274"/>
                  <a:gd name="T31" fmla="*/ 0 h 1875"/>
                  <a:gd name="T32" fmla="*/ 0 w 2274"/>
                  <a:gd name="T33" fmla="*/ 0 h 1875"/>
                  <a:gd name="T34" fmla="*/ 0 w 2274"/>
                  <a:gd name="T35" fmla="*/ 0 h 1875"/>
                  <a:gd name="T36" fmla="*/ 0 w 2274"/>
                  <a:gd name="T37" fmla="*/ 0 h 1875"/>
                  <a:gd name="T38" fmla="*/ 0 w 2274"/>
                  <a:gd name="T39" fmla="*/ 0 h 1875"/>
                  <a:gd name="T40" fmla="*/ 0 w 2274"/>
                  <a:gd name="T41" fmla="*/ 0 h 1875"/>
                  <a:gd name="T42" fmla="*/ 0 w 2274"/>
                  <a:gd name="T43" fmla="*/ 0 h 1875"/>
                  <a:gd name="T44" fmla="*/ 0 w 2274"/>
                  <a:gd name="T45" fmla="*/ 0 h 1875"/>
                  <a:gd name="T46" fmla="*/ 0 w 2274"/>
                  <a:gd name="T47" fmla="*/ 0 h 1875"/>
                  <a:gd name="T48" fmla="*/ 0 w 2274"/>
                  <a:gd name="T49" fmla="*/ 0 h 1875"/>
                  <a:gd name="T50" fmla="*/ 0 w 2274"/>
                  <a:gd name="T51" fmla="*/ 0 h 1875"/>
                  <a:gd name="T52" fmla="*/ 0 w 2274"/>
                  <a:gd name="T53" fmla="*/ 0 h 1875"/>
                  <a:gd name="T54" fmla="*/ 0 w 2274"/>
                  <a:gd name="T55" fmla="*/ 0 h 1875"/>
                  <a:gd name="T56" fmla="*/ 0 w 2274"/>
                  <a:gd name="T57" fmla="*/ 0 h 1875"/>
                  <a:gd name="T58" fmla="*/ 0 w 2274"/>
                  <a:gd name="T59" fmla="*/ 0 h 1875"/>
                  <a:gd name="T60" fmla="*/ 0 w 2274"/>
                  <a:gd name="T61" fmla="*/ 0 h 1875"/>
                  <a:gd name="T62" fmla="*/ 0 w 2274"/>
                  <a:gd name="T63" fmla="*/ 0 h 1875"/>
                  <a:gd name="T64" fmla="*/ 0 w 2274"/>
                  <a:gd name="T65" fmla="*/ 0 h 1875"/>
                  <a:gd name="T66" fmla="*/ 0 w 2274"/>
                  <a:gd name="T67" fmla="*/ 0 h 1875"/>
                  <a:gd name="T68" fmla="*/ 0 w 2274"/>
                  <a:gd name="T69" fmla="*/ 0 h 1875"/>
                  <a:gd name="T70" fmla="*/ 0 w 2274"/>
                  <a:gd name="T71" fmla="*/ 0 h 1875"/>
                  <a:gd name="T72" fmla="*/ 0 w 2274"/>
                  <a:gd name="T73" fmla="*/ 0 h 1875"/>
                  <a:gd name="T74" fmla="*/ 0 w 2274"/>
                  <a:gd name="T75" fmla="*/ 0 h 1875"/>
                  <a:gd name="T76" fmla="*/ 0 w 2274"/>
                  <a:gd name="T77" fmla="*/ 0 h 1875"/>
                  <a:gd name="T78" fmla="*/ 0 w 2274"/>
                  <a:gd name="T79" fmla="*/ 0 h 1875"/>
                  <a:gd name="T80" fmla="*/ 0 w 2274"/>
                  <a:gd name="T81" fmla="*/ 0 h 1875"/>
                  <a:gd name="T82" fmla="*/ 0 w 2274"/>
                  <a:gd name="T83" fmla="*/ 0 h 1875"/>
                  <a:gd name="T84" fmla="*/ 0 w 2274"/>
                  <a:gd name="T85" fmla="*/ 0 h 1875"/>
                  <a:gd name="T86" fmla="*/ 0 w 2274"/>
                  <a:gd name="T87" fmla="*/ 0 h 1875"/>
                  <a:gd name="T88" fmla="*/ 0 w 2274"/>
                  <a:gd name="T89" fmla="*/ 0 h 1875"/>
                  <a:gd name="T90" fmla="*/ 0 w 2274"/>
                  <a:gd name="T91" fmla="*/ 0 h 1875"/>
                  <a:gd name="T92" fmla="*/ 0 w 2274"/>
                  <a:gd name="T93" fmla="*/ 0 h 18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74" h="1875">
                    <a:moveTo>
                      <a:pt x="2132" y="686"/>
                    </a:moveTo>
                    <a:lnTo>
                      <a:pt x="2036" y="680"/>
                    </a:lnTo>
                    <a:lnTo>
                      <a:pt x="2012" y="669"/>
                    </a:lnTo>
                    <a:lnTo>
                      <a:pt x="1980" y="637"/>
                    </a:lnTo>
                    <a:lnTo>
                      <a:pt x="1982" y="650"/>
                    </a:lnTo>
                    <a:lnTo>
                      <a:pt x="1967" y="654"/>
                    </a:lnTo>
                    <a:lnTo>
                      <a:pt x="1946" y="649"/>
                    </a:lnTo>
                    <a:lnTo>
                      <a:pt x="1939" y="629"/>
                    </a:lnTo>
                    <a:lnTo>
                      <a:pt x="1920" y="606"/>
                    </a:lnTo>
                    <a:lnTo>
                      <a:pt x="1877" y="567"/>
                    </a:lnTo>
                    <a:lnTo>
                      <a:pt x="1851" y="552"/>
                    </a:lnTo>
                    <a:lnTo>
                      <a:pt x="1760" y="572"/>
                    </a:lnTo>
                    <a:lnTo>
                      <a:pt x="1709" y="559"/>
                    </a:lnTo>
                    <a:lnTo>
                      <a:pt x="1565" y="494"/>
                    </a:lnTo>
                    <a:lnTo>
                      <a:pt x="1513" y="444"/>
                    </a:lnTo>
                    <a:lnTo>
                      <a:pt x="1479" y="430"/>
                    </a:lnTo>
                    <a:lnTo>
                      <a:pt x="1389" y="328"/>
                    </a:lnTo>
                    <a:lnTo>
                      <a:pt x="1297" y="316"/>
                    </a:lnTo>
                    <a:lnTo>
                      <a:pt x="1255" y="295"/>
                    </a:lnTo>
                    <a:lnTo>
                      <a:pt x="1158" y="277"/>
                    </a:lnTo>
                    <a:lnTo>
                      <a:pt x="1060" y="236"/>
                    </a:lnTo>
                    <a:lnTo>
                      <a:pt x="1016" y="239"/>
                    </a:lnTo>
                    <a:lnTo>
                      <a:pt x="896" y="212"/>
                    </a:lnTo>
                    <a:lnTo>
                      <a:pt x="757" y="153"/>
                    </a:lnTo>
                    <a:lnTo>
                      <a:pt x="662" y="106"/>
                    </a:lnTo>
                    <a:lnTo>
                      <a:pt x="623" y="115"/>
                    </a:lnTo>
                    <a:lnTo>
                      <a:pt x="492" y="82"/>
                    </a:lnTo>
                    <a:lnTo>
                      <a:pt x="433" y="55"/>
                    </a:lnTo>
                    <a:lnTo>
                      <a:pt x="390" y="20"/>
                    </a:lnTo>
                    <a:lnTo>
                      <a:pt x="361" y="4"/>
                    </a:lnTo>
                    <a:lnTo>
                      <a:pt x="281" y="0"/>
                    </a:lnTo>
                    <a:lnTo>
                      <a:pt x="250" y="26"/>
                    </a:lnTo>
                    <a:lnTo>
                      <a:pt x="245" y="48"/>
                    </a:lnTo>
                    <a:lnTo>
                      <a:pt x="212" y="64"/>
                    </a:lnTo>
                    <a:lnTo>
                      <a:pt x="151" y="51"/>
                    </a:lnTo>
                    <a:lnTo>
                      <a:pt x="111" y="51"/>
                    </a:lnTo>
                    <a:lnTo>
                      <a:pt x="65" y="67"/>
                    </a:lnTo>
                    <a:lnTo>
                      <a:pt x="38" y="102"/>
                    </a:lnTo>
                    <a:lnTo>
                      <a:pt x="76" y="158"/>
                    </a:lnTo>
                    <a:lnTo>
                      <a:pt x="63" y="182"/>
                    </a:lnTo>
                    <a:lnTo>
                      <a:pt x="81" y="201"/>
                    </a:lnTo>
                    <a:lnTo>
                      <a:pt x="95" y="205"/>
                    </a:lnTo>
                    <a:lnTo>
                      <a:pt x="60" y="239"/>
                    </a:lnTo>
                    <a:lnTo>
                      <a:pt x="86" y="260"/>
                    </a:lnTo>
                    <a:lnTo>
                      <a:pt x="69" y="283"/>
                    </a:lnTo>
                    <a:lnTo>
                      <a:pt x="98" y="287"/>
                    </a:lnTo>
                    <a:lnTo>
                      <a:pt x="68" y="311"/>
                    </a:lnTo>
                    <a:lnTo>
                      <a:pt x="43" y="346"/>
                    </a:lnTo>
                    <a:lnTo>
                      <a:pt x="38" y="374"/>
                    </a:lnTo>
                    <a:lnTo>
                      <a:pt x="39" y="391"/>
                    </a:lnTo>
                    <a:lnTo>
                      <a:pt x="78" y="366"/>
                    </a:lnTo>
                    <a:lnTo>
                      <a:pt x="132" y="362"/>
                    </a:lnTo>
                    <a:lnTo>
                      <a:pt x="178" y="366"/>
                    </a:lnTo>
                    <a:lnTo>
                      <a:pt x="172" y="405"/>
                    </a:lnTo>
                    <a:lnTo>
                      <a:pt x="191" y="426"/>
                    </a:lnTo>
                    <a:lnTo>
                      <a:pt x="237" y="432"/>
                    </a:lnTo>
                    <a:lnTo>
                      <a:pt x="314" y="461"/>
                    </a:lnTo>
                    <a:lnTo>
                      <a:pt x="363" y="452"/>
                    </a:lnTo>
                    <a:lnTo>
                      <a:pt x="467" y="488"/>
                    </a:lnTo>
                    <a:lnTo>
                      <a:pt x="479" y="525"/>
                    </a:lnTo>
                    <a:lnTo>
                      <a:pt x="497" y="559"/>
                    </a:lnTo>
                    <a:lnTo>
                      <a:pt x="489" y="586"/>
                    </a:lnTo>
                    <a:lnTo>
                      <a:pt x="450" y="623"/>
                    </a:lnTo>
                    <a:lnTo>
                      <a:pt x="361" y="676"/>
                    </a:lnTo>
                    <a:lnTo>
                      <a:pt x="346" y="705"/>
                    </a:lnTo>
                    <a:lnTo>
                      <a:pt x="314" y="793"/>
                    </a:lnTo>
                    <a:lnTo>
                      <a:pt x="272" y="859"/>
                    </a:lnTo>
                    <a:lnTo>
                      <a:pt x="288" y="897"/>
                    </a:lnTo>
                    <a:lnTo>
                      <a:pt x="277" y="928"/>
                    </a:lnTo>
                    <a:lnTo>
                      <a:pt x="234" y="957"/>
                    </a:lnTo>
                    <a:lnTo>
                      <a:pt x="194" y="957"/>
                    </a:lnTo>
                    <a:lnTo>
                      <a:pt x="156" y="973"/>
                    </a:lnTo>
                    <a:lnTo>
                      <a:pt x="155" y="1028"/>
                    </a:lnTo>
                    <a:lnTo>
                      <a:pt x="181" y="1095"/>
                    </a:lnTo>
                    <a:lnTo>
                      <a:pt x="185" y="1115"/>
                    </a:lnTo>
                    <a:lnTo>
                      <a:pt x="164" y="1142"/>
                    </a:lnTo>
                    <a:lnTo>
                      <a:pt x="128" y="1176"/>
                    </a:lnTo>
                    <a:lnTo>
                      <a:pt x="112" y="1222"/>
                    </a:lnTo>
                    <a:lnTo>
                      <a:pt x="115" y="1269"/>
                    </a:lnTo>
                    <a:lnTo>
                      <a:pt x="138" y="1311"/>
                    </a:lnTo>
                    <a:lnTo>
                      <a:pt x="138" y="1351"/>
                    </a:lnTo>
                    <a:lnTo>
                      <a:pt x="12" y="1427"/>
                    </a:lnTo>
                    <a:lnTo>
                      <a:pt x="0" y="1525"/>
                    </a:lnTo>
                    <a:lnTo>
                      <a:pt x="81" y="1539"/>
                    </a:lnTo>
                    <a:lnTo>
                      <a:pt x="103" y="1551"/>
                    </a:lnTo>
                    <a:lnTo>
                      <a:pt x="152" y="1591"/>
                    </a:lnTo>
                    <a:lnTo>
                      <a:pt x="177" y="1623"/>
                    </a:lnTo>
                    <a:lnTo>
                      <a:pt x="182" y="1654"/>
                    </a:lnTo>
                    <a:lnTo>
                      <a:pt x="177" y="1689"/>
                    </a:lnTo>
                    <a:lnTo>
                      <a:pt x="198" y="1717"/>
                    </a:lnTo>
                    <a:lnTo>
                      <a:pt x="195" y="1748"/>
                    </a:lnTo>
                    <a:lnTo>
                      <a:pt x="221" y="1812"/>
                    </a:lnTo>
                    <a:lnTo>
                      <a:pt x="258" y="1854"/>
                    </a:lnTo>
                    <a:lnTo>
                      <a:pt x="318" y="1875"/>
                    </a:lnTo>
                    <a:lnTo>
                      <a:pt x="350" y="1867"/>
                    </a:lnTo>
                    <a:lnTo>
                      <a:pt x="386" y="1836"/>
                    </a:lnTo>
                    <a:lnTo>
                      <a:pt x="424" y="1811"/>
                    </a:lnTo>
                    <a:lnTo>
                      <a:pt x="470" y="1803"/>
                    </a:lnTo>
                    <a:lnTo>
                      <a:pt x="517" y="1808"/>
                    </a:lnTo>
                    <a:lnTo>
                      <a:pt x="569" y="1776"/>
                    </a:lnTo>
                    <a:lnTo>
                      <a:pt x="704" y="1785"/>
                    </a:lnTo>
                    <a:lnTo>
                      <a:pt x="748" y="1799"/>
                    </a:lnTo>
                    <a:lnTo>
                      <a:pt x="808" y="1800"/>
                    </a:lnTo>
                    <a:lnTo>
                      <a:pt x="909" y="1836"/>
                    </a:lnTo>
                    <a:lnTo>
                      <a:pt x="969" y="1824"/>
                    </a:lnTo>
                    <a:lnTo>
                      <a:pt x="1010" y="1839"/>
                    </a:lnTo>
                    <a:lnTo>
                      <a:pt x="1039" y="1839"/>
                    </a:lnTo>
                    <a:lnTo>
                      <a:pt x="1063" y="1823"/>
                    </a:lnTo>
                    <a:lnTo>
                      <a:pt x="1121" y="1738"/>
                    </a:lnTo>
                    <a:lnTo>
                      <a:pt x="1207" y="1689"/>
                    </a:lnTo>
                    <a:lnTo>
                      <a:pt x="1324" y="1691"/>
                    </a:lnTo>
                    <a:lnTo>
                      <a:pt x="1320" y="1671"/>
                    </a:lnTo>
                    <a:lnTo>
                      <a:pt x="1336" y="1642"/>
                    </a:lnTo>
                    <a:lnTo>
                      <a:pt x="1371" y="1590"/>
                    </a:lnTo>
                    <a:lnTo>
                      <a:pt x="1414" y="1539"/>
                    </a:lnTo>
                    <a:lnTo>
                      <a:pt x="1444" y="1520"/>
                    </a:lnTo>
                    <a:lnTo>
                      <a:pt x="1480" y="1505"/>
                    </a:lnTo>
                    <a:lnTo>
                      <a:pt x="1535" y="1478"/>
                    </a:lnTo>
                    <a:lnTo>
                      <a:pt x="1556" y="1450"/>
                    </a:lnTo>
                    <a:lnTo>
                      <a:pt x="1545" y="1430"/>
                    </a:lnTo>
                    <a:lnTo>
                      <a:pt x="1502" y="1406"/>
                    </a:lnTo>
                    <a:lnTo>
                      <a:pt x="1483" y="1362"/>
                    </a:lnTo>
                    <a:lnTo>
                      <a:pt x="1474" y="1307"/>
                    </a:lnTo>
                    <a:lnTo>
                      <a:pt x="1489" y="1281"/>
                    </a:lnTo>
                    <a:lnTo>
                      <a:pt x="1510" y="1242"/>
                    </a:lnTo>
                    <a:lnTo>
                      <a:pt x="1596" y="1172"/>
                    </a:lnTo>
                    <a:lnTo>
                      <a:pt x="1665" y="1092"/>
                    </a:lnTo>
                    <a:lnTo>
                      <a:pt x="1717" y="1048"/>
                    </a:lnTo>
                    <a:lnTo>
                      <a:pt x="1751" y="1028"/>
                    </a:lnTo>
                    <a:lnTo>
                      <a:pt x="1752" y="1005"/>
                    </a:lnTo>
                    <a:lnTo>
                      <a:pt x="1804" y="965"/>
                    </a:lnTo>
                    <a:lnTo>
                      <a:pt x="2019" y="924"/>
                    </a:lnTo>
                    <a:lnTo>
                      <a:pt x="2072" y="890"/>
                    </a:lnTo>
                    <a:lnTo>
                      <a:pt x="2214" y="834"/>
                    </a:lnTo>
                    <a:lnTo>
                      <a:pt x="2250" y="800"/>
                    </a:lnTo>
                    <a:lnTo>
                      <a:pt x="2241" y="740"/>
                    </a:lnTo>
                    <a:lnTo>
                      <a:pt x="2274" y="733"/>
                    </a:lnTo>
                    <a:lnTo>
                      <a:pt x="2270" y="709"/>
                    </a:lnTo>
                    <a:lnTo>
                      <a:pt x="2248" y="696"/>
                    </a:lnTo>
                    <a:lnTo>
                      <a:pt x="2132" y="68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" name="Freeform 99"/>
              <p:cNvSpPr>
                <a:spLocks/>
              </p:cNvSpPr>
              <p:nvPr/>
            </p:nvSpPr>
            <p:spPr bwMode="auto">
              <a:xfrm>
                <a:off x="4831" y="3945"/>
                <a:ext cx="38" cy="53"/>
              </a:xfrm>
              <a:custGeom>
                <a:avLst/>
                <a:gdLst>
                  <a:gd name="T0" fmla="*/ 0 w 99"/>
                  <a:gd name="T1" fmla="*/ 0 h 137"/>
                  <a:gd name="T2" fmla="*/ 0 w 99"/>
                  <a:gd name="T3" fmla="*/ 0 h 137"/>
                  <a:gd name="T4" fmla="*/ 0 w 99"/>
                  <a:gd name="T5" fmla="*/ 0 h 137"/>
                  <a:gd name="T6" fmla="*/ 0 w 99"/>
                  <a:gd name="T7" fmla="*/ 0 h 137"/>
                  <a:gd name="T8" fmla="*/ 0 w 99"/>
                  <a:gd name="T9" fmla="*/ 0 h 137"/>
                  <a:gd name="T10" fmla="*/ 0 w 99"/>
                  <a:gd name="T11" fmla="*/ 0 h 137"/>
                  <a:gd name="T12" fmla="*/ 0 w 99"/>
                  <a:gd name="T13" fmla="*/ 0 h 137"/>
                  <a:gd name="T14" fmla="*/ 0 w 99"/>
                  <a:gd name="T15" fmla="*/ 0 h 137"/>
                  <a:gd name="T16" fmla="*/ 0 w 99"/>
                  <a:gd name="T17" fmla="*/ 0 h 137"/>
                  <a:gd name="T18" fmla="*/ 0 w 99"/>
                  <a:gd name="T19" fmla="*/ 0 h 137"/>
                  <a:gd name="T20" fmla="*/ 0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Freeform 100"/>
              <p:cNvSpPr>
                <a:spLocks/>
              </p:cNvSpPr>
              <p:nvPr/>
            </p:nvSpPr>
            <p:spPr bwMode="auto">
              <a:xfrm>
                <a:off x="4831" y="3945"/>
                <a:ext cx="38" cy="53"/>
              </a:xfrm>
              <a:custGeom>
                <a:avLst/>
                <a:gdLst>
                  <a:gd name="T0" fmla="*/ 0 w 99"/>
                  <a:gd name="T1" fmla="*/ 0 h 137"/>
                  <a:gd name="T2" fmla="*/ 0 w 99"/>
                  <a:gd name="T3" fmla="*/ 0 h 137"/>
                  <a:gd name="T4" fmla="*/ 0 w 99"/>
                  <a:gd name="T5" fmla="*/ 0 h 137"/>
                  <a:gd name="T6" fmla="*/ 0 w 99"/>
                  <a:gd name="T7" fmla="*/ 0 h 137"/>
                  <a:gd name="T8" fmla="*/ 0 w 99"/>
                  <a:gd name="T9" fmla="*/ 0 h 137"/>
                  <a:gd name="T10" fmla="*/ 0 w 99"/>
                  <a:gd name="T11" fmla="*/ 0 h 137"/>
                  <a:gd name="T12" fmla="*/ 0 w 99"/>
                  <a:gd name="T13" fmla="*/ 0 h 137"/>
                  <a:gd name="T14" fmla="*/ 0 w 99"/>
                  <a:gd name="T15" fmla="*/ 0 h 137"/>
                  <a:gd name="T16" fmla="*/ 0 w 99"/>
                  <a:gd name="T17" fmla="*/ 0 h 137"/>
                  <a:gd name="T18" fmla="*/ 0 w 99"/>
                  <a:gd name="T19" fmla="*/ 0 h 137"/>
                  <a:gd name="T20" fmla="*/ 0 w 99"/>
                  <a:gd name="T21" fmla="*/ 0 h 1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9" h="137">
                    <a:moveTo>
                      <a:pt x="69" y="94"/>
                    </a:moveTo>
                    <a:lnTo>
                      <a:pt x="85" y="86"/>
                    </a:lnTo>
                    <a:lnTo>
                      <a:pt x="86" y="68"/>
                    </a:lnTo>
                    <a:lnTo>
                      <a:pt x="98" y="42"/>
                    </a:lnTo>
                    <a:lnTo>
                      <a:pt x="99" y="0"/>
                    </a:lnTo>
                    <a:lnTo>
                      <a:pt x="50" y="27"/>
                    </a:lnTo>
                    <a:lnTo>
                      <a:pt x="3" y="78"/>
                    </a:lnTo>
                    <a:lnTo>
                      <a:pt x="0" y="95"/>
                    </a:lnTo>
                    <a:lnTo>
                      <a:pt x="9" y="137"/>
                    </a:lnTo>
                    <a:lnTo>
                      <a:pt x="69" y="94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Freeform 101"/>
              <p:cNvSpPr>
                <a:spLocks/>
              </p:cNvSpPr>
              <p:nvPr/>
            </p:nvSpPr>
            <p:spPr bwMode="auto">
              <a:xfrm>
                <a:off x="4518" y="4058"/>
                <a:ext cx="214" cy="59"/>
              </a:xfrm>
              <a:custGeom>
                <a:avLst/>
                <a:gdLst>
                  <a:gd name="T0" fmla="*/ 0 w 571"/>
                  <a:gd name="T1" fmla="*/ 0 h 150"/>
                  <a:gd name="T2" fmla="*/ 0 w 571"/>
                  <a:gd name="T3" fmla="*/ 0 h 150"/>
                  <a:gd name="T4" fmla="*/ 0 w 571"/>
                  <a:gd name="T5" fmla="*/ 0 h 150"/>
                  <a:gd name="T6" fmla="*/ 0 w 571"/>
                  <a:gd name="T7" fmla="*/ 0 h 150"/>
                  <a:gd name="T8" fmla="*/ 0 w 571"/>
                  <a:gd name="T9" fmla="*/ 0 h 150"/>
                  <a:gd name="T10" fmla="*/ 0 w 571"/>
                  <a:gd name="T11" fmla="*/ 0 h 150"/>
                  <a:gd name="T12" fmla="*/ 0 w 571"/>
                  <a:gd name="T13" fmla="*/ 0 h 150"/>
                  <a:gd name="T14" fmla="*/ 0 w 571"/>
                  <a:gd name="T15" fmla="*/ 0 h 150"/>
                  <a:gd name="T16" fmla="*/ 0 w 571"/>
                  <a:gd name="T17" fmla="*/ 0 h 150"/>
                  <a:gd name="T18" fmla="*/ 0 w 571"/>
                  <a:gd name="T19" fmla="*/ 0 h 150"/>
                  <a:gd name="T20" fmla="*/ 0 w 571"/>
                  <a:gd name="T21" fmla="*/ 0 h 150"/>
                  <a:gd name="T22" fmla="*/ 0 w 571"/>
                  <a:gd name="T23" fmla="*/ 0 h 150"/>
                  <a:gd name="T24" fmla="*/ 0 w 571"/>
                  <a:gd name="T25" fmla="*/ 0 h 150"/>
                  <a:gd name="T26" fmla="*/ 0 w 571"/>
                  <a:gd name="T27" fmla="*/ 0 h 150"/>
                  <a:gd name="T28" fmla="*/ 0 w 571"/>
                  <a:gd name="T29" fmla="*/ 0 h 150"/>
                  <a:gd name="T30" fmla="*/ 0 w 571"/>
                  <a:gd name="T31" fmla="*/ 0 h 150"/>
                  <a:gd name="T32" fmla="*/ 0 w 571"/>
                  <a:gd name="T33" fmla="*/ 0 h 150"/>
                  <a:gd name="T34" fmla="*/ 0 w 571"/>
                  <a:gd name="T35" fmla="*/ 0 h 150"/>
                  <a:gd name="T36" fmla="*/ 0 w 571"/>
                  <a:gd name="T37" fmla="*/ 0 h 150"/>
                  <a:gd name="T38" fmla="*/ 0 w 571"/>
                  <a:gd name="T39" fmla="*/ 0 h 150"/>
                  <a:gd name="T40" fmla="*/ 0 w 571"/>
                  <a:gd name="T41" fmla="*/ 0 h 150"/>
                  <a:gd name="T42" fmla="*/ 0 w 571"/>
                  <a:gd name="T43" fmla="*/ 0 h 150"/>
                  <a:gd name="T44" fmla="*/ 0 w 571"/>
                  <a:gd name="T45" fmla="*/ 0 h 150"/>
                  <a:gd name="T46" fmla="*/ 0 w 571"/>
                  <a:gd name="T47" fmla="*/ 0 h 150"/>
                  <a:gd name="T48" fmla="*/ 0 w 571"/>
                  <a:gd name="T49" fmla="*/ 0 h 150"/>
                  <a:gd name="T50" fmla="*/ 0 w 571"/>
                  <a:gd name="T51" fmla="*/ 0 h 150"/>
                  <a:gd name="T52" fmla="*/ 0 w 571"/>
                  <a:gd name="T53" fmla="*/ 0 h 150"/>
                  <a:gd name="T54" fmla="*/ 0 w 571"/>
                  <a:gd name="T55" fmla="*/ 0 h 150"/>
                  <a:gd name="T56" fmla="*/ 0 w 571"/>
                  <a:gd name="T57" fmla="*/ 0 h 150"/>
                  <a:gd name="T58" fmla="*/ 0 w 571"/>
                  <a:gd name="T59" fmla="*/ 0 h 150"/>
                  <a:gd name="T60" fmla="*/ 0 w 571"/>
                  <a:gd name="T61" fmla="*/ 0 h 150"/>
                  <a:gd name="T62" fmla="*/ 0 w 571"/>
                  <a:gd name="T63" fmla="*/ 0 h 150"/>
                  <a:gd name="T64" fmla="*/ 0 w 571"/>
                  <a:gd name="T65" fmla="*/ 0 h 150"/>
                  <a:gd name="T66" fmla="*/ 0 w 571"/>
                  <a:gd name="T67" fmla="*/ 0 h 150"/>
                  <a:gd name="T68" fmla="*/ 0 w 571"/>
                  <a:gd name="T69" fmla="*/ 0 h 150"/>
                  <a:gd name="T70" fmla="*/ 0 w 571"/>
                  <a:gd name="T71" fmla="*/ 0 h 150"/>
                  <a:gd name="T72" fmla="*/ 0 w 571"/>
                  <a:gd name="T73" fmla="*/ 0 h 150"/>
                  <a:gd name="T74" fmla="*/ 0 w 571"/>
                  <a:gd name="T75" fmla="*/ 0 h 150"/>
                  <a:gd name="T76" fmla="*/ 0 w 571"/>
                  <a:gd name="T77" fmla="*/ 0 h 150"/>
                  <a:gd name="T78" fmla="*/ 0 w 571"/>
                  <a:gd name="T79" fmla="*/ 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Freeform 102"/>
              <p:cNvSpPr>
                <a:spLocks/>
              </p:cNvSpPr>
              <p:nvPr/>
            </p:nvSpPr>
            <p:spPr bwMode="auto">
              <a:xfrm>
                <a:off x="4518" y="4058"/>
                <a:ext cx="214" cy="59"/>
              </a:xfrm>
              <a:custGeom>
                <a:avLst/>
                <a:gdLst>
                  <a:gd name="T0" fmla="*/ 0 w 571"/>
                  <a:gd name="T1" fmla="*/ 0 h 150"/>
                  <a:gd name="T2" fmla="*/ 0 w 571"/>
                  <a:gd name="T3" fmla="*/ 0 h 150"/>
                  <a:gd name="T4" fmla="*/ 0 w 571"/>
                  <a:gd name="T5" fmla="*/ 0 h 150"/>
                  <a:gd name="T6" fmla="*/ 0 w 571"/>
                  <a:gd name="T7" fmla="*/ 0 h 150"/>
                  <a:gd name="T8" fmla="*/ 0 w 571"/>
                  <a:gd name="T9" fmla="*/ 0 h 150"/>
                  <a:gd name="T10" fmla="*/ 0 w 571"/>
                  <a:gd name="T11" fmla="*/ 0 h 150"/>
                  <a:gd name="T12" fmla="*/ 0 w 571"/>
                  <a:gd name="T13" fmla="*/ 0 h 150"/>
                  <a:gd name="T14" fmla="*/ 0 w 571"/>
                  <a:gd name="T15" fmla="*/ 0 h 150"/>
                  <a:gd name="T16" fmla="*/ 0 w 571"/>
                  <a:gd name="T17" fmla="*/ 0 h 150"/>
                  <a:gd name="T18" fmla="*/ 0 w 571"/>
                  <a:gd name="T19" fmla="*/ 0 h 150"/>
                  <a:gd name="T20" fmla="*/ 0 w 571"/>
                  <a:gd name="T21" fmla="*/ 0 h 150"/>
                  <a:gd name="T22" fmla="*/ 0 w 571"/>
                  <a:gd name="T23" fmla="*/ 0 h 150"/>
                  <a:gd name="T24" fmla="*/ 0 w 571"/>
                  <a:gd name="T25" fmla="*/ 0 h 150"/>
                  <a:gd name="T26" fmla="*/ 0 w 571"/>
                  <a:gd name="T27" fmla="*/ 0 h 150"/>
                  <a:gd name="T28" fmla="*/ 0 w 571"/>
                  <a:gd name="T29" fmla="*/ 0 h 150"/>
                  <a:gd name="T30" fmla="*/ 0 w 571"/>
                  <a:gd name="T31" fmla="*/ 0 h 150"/>
                  <a:gd name="T32" fmla="*/ 0 w 571"/>
                  <a:gd name="T33" fmla="*/ 0 h 150"/>
                  <a:gd name="T34" fmla="*/ 0 w 571"/>
                  <a:gd name="T35" fmla="*/ 0 h 150"/>
                  <a:gd name="T36" fmla="*/ 0 w 571"/>
                  <a:gd name="T37" fmla="*/ 0 h 150"/>
                  <a:gd name="T38" fmla="*/ 0 w 571"/>
                  <a:gd name="T39" fmla="*/ 0 h 150"/>
                  <a:gd name="T40" fmla="*/ 0 w 571"/>
                  <a:gd name="T41" fmla="*/ 0 h 150"/>
                  <a:gd name="T42" fmla="*/ 0 w 571"/>
                  <a:gd name="T43" fmla="*/ 0 h 150"/>
                  <a:gd name="T44" fmla="*/ 0 w 571"/>
                  <a:gd name="T45" fmla="*/ 0 h 150"/>
                  <a:gd name="T46" fmla="*/ 0 w 571"/>
                  <a:gd name="T47" fmla="*/ 0 h 150"/>
                  <a:gd name="T48" fmla="*/ 0 w 571"/>
                  <a:gd name="T49" fmla="*/ 0 h 150"/>
                  <a:gd name="T50" fmla="*/ 0 w 571"/>
                  <a:gd name="T51" fmla="*/ 0 h 150"/>
                  <a:gd name="T52" fmla="*/ 0 w 571"/>
                  <a:gd name="T53" fmla="*/ 0 h 150"/>
                  <a:gd name="T54" fmla="*/ 0 w 571"/>
                  <a:gd name="T55" fmla="*/ 0 h 150"/>
                  <a:gd name="T56" fmla="*/ 0 w 571"/>
                  <a:gd name="T57" fmla="*/ 0 h 150"/>
                  <a:gd name="T58" fmla="*/ 0 w 571"/>
                  <a:gd name="T59" fmla="*/ 0 h 150"/>
                  <a:gd name="T60" fmla="*/ 0 w 571"/>
                  <a:gd name="T61" fmla="*/ 0 h 150"/>
                  <a:gd name="T62" fmla="*/ 0 w 571"/>
                  <a:gd name="T63" fmla="*/ 0 h 150"/>
                  <a:gd name="T64" fmla="*/ 0 w 571"/>
                  <a:gd name="T65" fmla="*/ 0 h 150"/>
                  <a:gd name="T66" fmla="*/ 0 w 571"/>
                  <a:gd name="T67" fmla="*/ 0 h 150"/>
                  <a:gd name="T68" fmla="*/ 0 w 571"/>
                  <a:gd name="T69" fmla="*/ 0 h 150"/>
                  <a:gd name="T70" fmla="*/ 0 w 571"/>
                  <a:gd name="T71" fmla="*/ 0 h 150"/>
                  <a:gd name="T72" fmla="*/ 0 w 571"/>
                  <a:gd name="T73" fmla="*/ 0 h 150"/>
                  <a:gd name="T74" fmla="*/ 0 w 571"/>
                  <a:gd name="T75" fmla="*/ 0 h 150"/>
                  <a:gd name="T76" fmla="*/ 0 w 571"/>
                  <a:gd name="T77" fmla="*/ 0 h 150"/>
                  <a:gd name="T78" fmla="*/ 0 w 571"/>
                  <a:gd name="T79" fmla="*/ 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71" h="150">
                    <a:moveTo>
                      <a:pt x="308" y="35"/>
                    </a:moveTo>
                    <a:lnTo>
                      <a:pt x="277" y="27"/>
                    </a:lnTo>
                    <a:lnTo>
                      <a:pt x="166" y="52"/>
                    </a:lnTo>
                    <a:lnTo>
                      <a:pt x="138" y="37"/>
                    </a:lnTo>
                    <a:lnTo>
                      <a:pt x="117" y="37"/>
                    </a:lnTo>
                    <a:lnTo>
                      <a:pt x="123" y="16"/>
                    </a:lnTo>
                    <a:lnTo>
                      <a:pt x="107" y="0"/>
                    </a:lnTo>
                    <a:lnTo>
                      <a:pt x="87" y="21"/>
                    </a:lnTo>
                    <a:lnTo>
                      <a:pt x="44" y="3"/>
                    </a:lnTo>
                    <a:lnTo>
                      <a:pt x="30" y="3"/>
                    </a:lnTo>
                    <a:lnTo>
                      <a:pt x="22" y="31"/>
                    </a:lnTo>
                    <a:lnTo>
                      <a:pt x="4" y="25"/>
                    </a:lnTo>
                    <a:lnTo>
                      <a:pt x="0" y="103"/>
                    </a:lnTo>
                    <a:lnTo>
                      <a:pt x="18" y="98"/>
                    </a:lnTo>
                    <a:lnTo>
                      <a:pt x="51" y="95"/>
                    </a:lnTo>
                    <a:lnTo>
                      <a:pt x="87" y="90"/>
                    </a:lnTo>
                    <a:lnTo>
                      <a:pt x="131" y="87"/>
                    </a:lnTo>
                    <a:lnTo>
                      <a:pt x="190" y="95"/>
                    </a:lnTo>
                    <a:lnTo>
                      <a:pt x="213" y="107"/>
                    </a:lnTo>
                    <a:lnTo>
                      <a:pt x="246" y="115"/>
                    </a:lnTo>
                    <a:lnTo>
                      <a:pt x="267" y="150"/>
                    </a:lnTo>
                    <a:lnTo>
                      <a:pt x="329" y="141"/>
                    </a:lnTo>
                    <a:lnTo>
                      <a:pt x="365" y="123"/>
                    </a:lnTo>
                    <a:lnTo>
                      <a:pt x="399" y="121"/>
                    </a:lnTo>
                    <a:lnTo>
                      <a:pt x="428" y="114"/>
                    </a:lnTo>
                    <a:lnTo>
                      <a:pt x="468" y="107"/>
                    </a:lnTo>
                    <a:lnTo>
                      <a:pt x="502" y="95"/>
                    </a:lnTo>
                    <a:lnTo>
                      <a:pt x="544" y="107"/>
                    </a:lnTo>
                    <a:lnTo>
                      <a:pt x="571" y="52"/>
                    </a:lnTo>
                    <a:lnTo>
                      <a:pt x="563" y="37"/>
                    </a:lnTo>
                    <a:lnTo>
                      <a:pt x="537" y="51"/>
                    </a:lnTo>
                    <a:lnTo>
                      <a:pt x="518" y="55"/>
                    </a:lnTo>
                    <a:lnTo>
                      <a:pt x="492" y="68"/>
                    </a:lnTo>
                    <a:lnTo>
                      <a:pt x="459" y="60"/>
                    </a:lnTo>
                    <a:lnTo>
                      <a:pt x="438" y="37"/>
                    </a:lnTo>
                    <a:lnTo>
                      <a:pt x="398" y="44"/>
                    </a:lnTo>
                    <a:lnTo>
                      <a:pt x="333" y="48"/>
                    </a:lnTo>
                    <a:lnTo>
                      <a:pt x="310" y="43"/>
                    </a:lnTo>
                    <a:lnTo>
                      <a:pt x="308" y="35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Freeform 103"/>
              <p:cNvSpPr>
                <a:spLocks noEditPoints="1"/>
              </p:cNvSpPr>
              <p:nvPr/>
            </p:nvSpPr>
            <p:spPr bwMode="auto">
              <a:xfrm>
                <a:off x="4196" y="3482"/>
                <a:ext cx="515" cy="514"/>
              </a:xfrm>
              <a:custGeom>
                <a:avLst/>
                <a:gdLst>
                  <a:gd name="T0" fmla="*/ 0 w 1377"/>
                  <a:gd name="T1" fmla="*/ 0 h 1315"/>
                  <a:gd name="T2" fmla="*/ 0 w 1377"/>
                  <a:gd name="T3" fmla="*/ 0 h 1315"/>
                  <a:gd name="T4" fmla="*/ 0 w 1377"/>
                  <a:gd name="T5" fmla="*/ 0 h 1315"/>
                  <a:gd name="T6" fmla="*/ 0 w 1377"/>
                  <a:gd name="T7" fmla="*/ 0 h 1315"/>
                  <a:gd name="T8" fmla="*/ 0 w 1377"/>
                  <a:gd name="T9" fmla="*/ 0 h 1315"/>
                  <a:gd name="T10" fmla="*/ 0 w 1377"/>
                  <a:gd name="T11" fmla="*/ 0 h 1315"/>
                  <a:gd name="T12" fmla="*/ 0 w 1377"/>
                  <a:gd name="T13" fmla="*/ 0 h 1315"/>
                  <a:gd name="T14" fmla="*/ 0 w 1377"/>
                  <a:gd name="T15" fmla="*/ 0 h 1315"/>
                  <a:gd name="T16" fmla="*/ 0 w 1377"/>
                  <a:gd name="T17" fmla="*/ 0 h 1315"/>
                  <a:gd name="T18" fmla="*/ 0 w 1377"/>
                  <a:gd name="T19" fmla="*/ 0 h 1315"/>
                  <a:gd name="T20" fmla="*/ 0 w 1377"/>
                  <a:gd name="T21" fmla="*/ 0 h 1315"/>
                  <a:gd name="T22" fmla="*/ 0 w 1377"/>
                  <a:gd name="T23" fmla="*/ 0 h 1315"/>
                  <a:gd name="T24" fmla="*/ 0 w 1377"/>
                  <a:gd name="T25" fmla="*/ 0 h 1315"/>
                  <a:gd name="T26" fmla="*/ 0 w 1377"/>
                  <a:gd name="T27" fmla="*/ 0 h 1315"/>
                  <a:gd name="T28" fmla="*/ 0 w 1377"/>
                  <a:gd name="T29" fmla="*/ 0 h 1315"/>
                  <a:gd name="T30" fmla="*/ 0 w 1377"/>
                  <a:gd name="T31" fmla="*/ 0 h 1315"/>
                  <a:gd name="T32" fmla="*/ 0 w 1377"/>
                  <a:gd name="T33" fmla="*/ 0 h 1315"/>
                  <a:gd name="T34" fmla="*/ 0 w 1377"/>
                  <a:gd name="T35" fmla="*/ 0 h 1315"/>
                  <a:gd name="T36" fmla="*/ 0 w 1377"/>
                  <a:gd name="T37" fmla="*/ 0 h 1315"/>
                  <a:gd name="T38" fmla="*/ 0 w 1377"/>
                  <a:gd name="T39" fmla="*/ 0 h 1315"/>
                  <a:gd name="T40" fmla="*/ 0 w 1377"/>
                  <a:gd name="T41" fmla="*/ 0 h 1315"/>
                  <a:gd name="T42" fmla="*/ 0 w 1377"/>
                  <a:gd name="T43" fmla="*/ 0 h 1315"/>
                  <a:gd name="T44" fmla="*/ 0 w 1377"/>
                  <a:gd name="T45" fmla="*/ 0 h 1315"/>
                  <a:gd name="T46" fmla="*/ 0 w 1377"/>
                  <a:gd name="T47" fmla="*/ 0 h 1315"/>
                  <a:gd name="T48" fmla="*/ 0 w 1377"/>
                  <a:gd name="T49" fmla="*/ 0 h 1315"/>
                  <a:gd name="T50" fmla="*/ 0 w 1377"/>
                  <a:gd name="T51" fmla="*/ 0 h 1315"/>
                  <a:gd name="T52" fmla="*/ 0 w 1377"/>
                  <a:gd name="T53" fmla="*/ 0 h 1315"/>
                  <a:gd name="T54" fmla="*/ 0 w 1377"/>
                  <a:gd name="T55" fmla="*/ 0 h 1315"/>
                  <a:gd name="T56" fmla="*/ 0 w 1377"/>
                  <a:gd name="T57" fmla="*/ 0 h 1315"/>
                  <a:gd name="T58" fmla="*/ 0 w 1377"/>
                  <a:gd name="T59" fmla="*/ 0 h 1315"/>
                  <a:gd name="T60" fmla="*/ 0 w 1377"/>
                  <a:gd name="T61" fmla="*/ 0 h 1315"/>
                  <a:gd name="T62" fmla="*/ 0 w 1377"/>
                  <a:gd name="T63" fmla="*/ 0 h 1315"/>
                  <a:gd name="T64" fmla="*/ 0 w 1377"/>
                  <a:gd name="T65" fmla="*/ 0 h 1315"/>
                  <a:gd name="T66" fmla="*/ 0 w 1377"/>
                  <a:gd name="T67" fmla="*/ 0 h 1315"/>
                  <a:gd name="T68" fmla="*/ 0 w 1377"/>
                  <a:gd name="T69" fmla="*/ 0 h 1315"/>
                  <a:gd name="T70" fmla="*/ 0 w 1377"/>
                  <a:gd name="T71" fmla="*/ 0 h 1315"/>
                  <a:gd name="T72" fmla="*/ 0 w 1377"/>
                  <a:gd name="T73" fmla="*/ 0 h 1315"/>
                  <a:gd name="T74" fmla="*/ 0 w 1377"/>
                  <a:gd name="T75" fmla="*/ 0 h 1315"/>
                  <a:gd name="T76" fmla="*/ 0 w 1377"/>
                  <a:gd name="T77" fmla="*/ 0 h 1315"/>
                  <a:gd name="T78" fmla="*/ 0 w 1377"/>
                  <a:gd name="T79" fmla="*/ 0 h 1315"/>
                  <a:gd name="T80" fmla="*/ 0 w 1377"/>
                  <a:gd name="T81" fmla="*/ 0 h 1315"/>
                  <a:gd name="T82" fmla="*/ 0 w 1377"/>
                  <a:gd name="T83" fmla="*/ 0 h 1315"/>
                  <a:gd name="T84" fmla="*/ 0 w 1377"/>
                  <a:gd name="T85" fmla="*/ 0 h 1315"/>
                  <a:gd name="T86" fmla="*/ 0 w 1377"/>
                  <a:gd name="T87" fmla="*/ 0 h 1315"/>
                  <a:gd name="T88" fmla="*/ 0 w 1377"/>
                  <a:gd name="T89" fmla="*/ 0 h 1315"/>
                  <a:gd name="T90" fmla="*/ 0 w 1377"/>
                  <a:gd name="T91" fmla="*/ 0 h 1315"/>
                  <a:gd name="T92" fmla="*/ 0 w 1377"/>
                  <a:gd name="T93" fmla="*/ 0 h 1315"/>
                  <a:gd name="T94" fmla="*/ 0 w 1377"/>
                  <a:gd name="T95" fmla="*/ 0 h 1315"/>
                  <a:gd name="T96" fmla="*/ 0 w 1377"/>
                  <a:gd name="T97" fmla="*/ 0 h 1315"/>
                  <a:gd name="T98" fmla="*/ 0 w 1377"/>
                  <a:gd name="T99" fmla="*/ 0 h 1315"/>
                  <a:gd name="T100" fmla="*/ 0 w 1377"/>
                  <a:gd name="T101" fmla="*/ 0 h 13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7" h="1315">
                    <a:moveTo>
                      <a:pt x="82" y="657"/>
                    </a:moveTo>
                    <a:lnTo>
                      <a:pt x="48" y="587"/>
                    </a:lnTo>
                    <a:lnTo>
                      <a:pt x="26" y="574"/>
                    </a:lnTo>
                    <a:lnTo>
                      <a:pt x="0" y="582"/>
                    </a:lnTo>
                    <a:lnTo>
                      <a:pt x="36" y="641"/>
                    </a:lnTo>
                    <a:lnTo>
                      <a:pt x="82" y="657"/>
                    </a:lnTo>
                    <a:close/>
                    <a:moveTo>
                      <a:pt x="235" y="956"/>
                    </a:moveTo>
                    <a:lnTo>
                      <a:pt x="244" y="928"/>
                    </a:lnTo>
                    <a:lnTo>
                      <a:pt x="217" y="912"/>
                    </a:lnTo>
                    <a:lnTo>
                      <a:pt x="205" y="881"/>
                    </a:lnTo>
                    <a:lnTo>
                      <a:pt x="158" y="917"/>
                    </a:lnTo>
                    <a:lnTo>
                      <a:pt x="188" y="945"/>
                    </a:lnTo>
                    <a:lnTo>
                      <a:pt x="235" y="956"/>
                    </a:lnTo>
                    <a:close/>
                    <a:moveTo>
                      <a:pt x="975" y="301"/>
                    </a:moveTo>
                    <a:lnTo>
                      <a:pt x="945" y="267"/>
                    </a:lnTo>
                    <a:lnTo>
                      <a:pt x="917" y="297"/>
                    </a:lnTo>
                    <a:lnTo>
                      <a:pt x="943" y="317"/>
                    </a:lnTo>
                    <a:lnTo>
                      <a:pt x="975" y="301"/>
                    </a:lnTo>
                    <a:close/>
                    <a:moveTo>
                      <a:pt x="1092" y="443"/>
                    </a:moveTo>
                    <a:lnTo>
                      <a:pt x="1043" y="453"/>
                    </a:lnTo>
                    <a:lnTo>
                      <a:pt x="1039" y="484"/>
                    </a:lnTo>
                    <a:lnTo>
                      <a:pt x="1088" y="484"/>
                    </a:lnTo>
                    <a:lnTo>
                      <a:pt x="1092" y="443"/>
                    </a:lnTo>
                    <a:close/>
                    <a:moveTo>
                      <a:pt x="1377" y="626"/>
                    </a:moveTo>
                    <a:lnTo>
                      <a:pt x="1311" y="541"/>
                    </a:lnTo>
                    <a:lnTo>
                      <a:pt x="1227" y="590"/>
                    </a:lnTo>
                    <a:lnTo>
                      <a:pt x="1223" y="618"/>
                    </a:lnTo>
                    <a:lnTo>
                      <a:pt x="1294" y="599"/>
                    </a:lnTo>
                    <a:lnTo>
                      <a:pt x="1283" y="634"/>
                    </a:lnTo>
                    <a:lnTo>
                      <a:pt x="1316" y="646"/>
                    </a:lnTo>
                    <a:lnTo>
                      <a:pt x="1377" y="626"/>
                    </a:lnTo>
                    <a:close/>
                    <a:moveTo>
                      <a:pt x="1270" y="830"/>
                    </a:moveTo>
                    <a:lnTo>
                      <a:pt x="1294" y="814"/>
                    </a:lnTo>
                    <a:lnTo>
                      <a:pt x="1294" y="751"/>
                    </a:lnTo>
                    <a:lnTo>
                      <a:pt x="1240" y="740"/>
                    </a:lnTo>
                    <a:lnTo>
                      <a:pt x="1244" y="767"/>
                    </a:lnTo>
                    <a:lnTo>
                      <a:pt x="1270" y="789"/>
                    </a:lnTo>
                    <a:lnTo>
                      <a:pt x="1255" y="814"/>
                    </a:lnTo>
                    <a:lnTo>
                      <a:pt x="1270" y="830"/>
                    </a:lnTo>
                    <a:close/>
                    <a:moveTo>
                      <a:pt x="1002" y="928"/>
                    </a:moveTo>
                    <a:lnTo>
                      <a:pt x="1002" y="878"/>
                    </a:lnTo>
                    <a:lnTo>
                      <a:pt x="945" y="866"/>
                    </a:lnTo>
                    <a:lnTo>
                      <a:pt x="917" y="822"/>
                    </a:lnTo>
                    <a:lnTo>
                      <a:pt x="915" y="793"/>
                    </a:lnTo>
                    <a:lnTo>
                      <a:pt x="893" y="775"/>
                    </a:lnTo>
                    <a:lnTo>
                      <a:pt x="837" y="770"/>
                    </a:lnTo>
                    <a:lnTo>
                      <a:pt x="707" y="703"/>
                    </a:lnTo>
                    <a:lnTo>
                      <a:pt x="698" y="746"/>
                    </a:lnTo>
                    <a:lnTo>
                      <a:pt x="780" y="798"/>
                    </a:lnTo>
                    <a:lnTo>
                      <a:pt x="790" y="823"/>
                    </a:lnTo>
                    <a:lnTo>
                      <a:pt x="823" y="838"/>
                    </a:lnTo>
                    <a:lnTo>
                      <a:pt x="863" y="838"/>
                    </a:lnTo>
                    <a:lnTo>
                      <a:pt x="906" y="862"/>
                    </a:lnTo>
                    <a:lnTo>
                      <a:pt x="935" y="909"/>
                    </a:lnTo>
                    <a:lnTo>
                      <a:pt x="1002" y="928"/>
                    </a:lnTo>
                    <a:close/>
                    <a:moveTo>
                      <a:pt x="490" y="885"/>
                    </a:moveTo>
                    <a:lnTo>
                      <a:pt x="443" y="894"/>
                    </a:lnTo>
                    <a:lnTo>
                      <a:pt x="392" y="928"/>
                    </a:lnTo>
                    <a:lnTo>
                      <a:pt x="364" y="921"/>
                    </a:lnTo>
                    <a:lnTo>
                      <a:pt x="326" y="986"/>
                    </a:lnTo>
                    <a:lnTo>
                      <a:pt x="320" y="1015"/>
                    </a:lnTo>
                    <a:lnTo>
                      <a:pt x="347" y="1058"/>
                    </a:lnTo>
                    <a:lnTo>
                      <a:pt x="404" y="1079"/>
                    </a:lnTo>
                    <a:lnTo>
                      <a:pt x="435" y="1121"/>
                    </a:lnTo>
                    <a:lnTo>
                      <a:pt x="422" y="1176"/>
                    </a:lnTo>
                    <a:lnTo>
                      <a:pt x="433" y="1220"/>
                    </a:lnTo>
                    <a:lnTo>
                      <a:pt x="486" y="1248"/>
                    </a:lnTo>
                    <a:lnTo>
                      <a:pt x="515" y="1180"/>
                    </a:lnTo>
                    <a:lnTo>
                      <a:pt x="532" y="1203"/>
                    </a:lnTo>
                    <a:lnTo>
                      <a:pt x="561" y="1224"/>
                    </a:lnTo>
                    <a:lnTo>
                      <a:pt x="582" y="1276"/>
                    </a:lnTo>
                    <a:lnTo>
                      <a:pt x="591" y="1314"/>
                    </a:lnTo>
                    <a:lnTo>
                      <a:pt x="611" y="1315"/>
                    </a:lnTo>
                    <a:lnTo>
                      <a:pt x="619" y="1246"/>
                    </a:lnTo>
                    <a:lnTo>
                      <a:pt x="651" y="1231"/>
                    </a:lnTo>
                    <a:lnTo>
                      <a:pt x="677" y="1263"/>
                    </a:lnTo>
                    <a:lnTo>
                      <a:pt x="741" y="1298"/>
                    </a:lnTo>
                    <a:lnTo>
                      <a:pt x="727" y="1224"/>
                    </a:lnTo>
                    <a:lnTo>
                      <a:pt x="692" y="1126"/>
                    </a:lnTo>
                    <a:lnTo>
                      <a:pt x="662" y="1091"/>
                    </a:lnTo>
                    <a:lnTo>
                      <a:pt x="647" y="1052"/>
                    </a:lnTo>
                    <a:lnTo>
                      <a:pt x="715" y="1086"/>
                    </a:lnTo>
                    <a:lnTo>
                      <a:pt x="741" y="1099"/>
                    </a:lnTo>
                    <a:lnTo>
                      <a:pt x="794" y="1071"/>
                    </a:lnTo>
                    <a:lnTo>
                      <a:pt x="786" y="1046"/>
                    </a:lnTo>
                    <a:lnTo>
                      <a:pt x="740" y="1024"/>
                    </a:lnTo>
                    <a:lnTo>
                      <a:pt x="707" y="976"/>
                    </a:lnTo>
                    <a:lnTo>
                      <a:pt x="707" y="951"/>
                    </a:lnTo>
                    <a:lnTo>
                      <a:pt x="675" y="937"/>
                    </a:lnTo>
                    <a:lnTo>
                      <a:pt x="538" y="906"/>
                    </a:lnTo>
                    <a:lnTo>
                      <a:pt x="490" y="885"/>
                    </a:lnTo>
                    <a:close/>
                    <a:moveTo>
                      <a:pt x="1225" y="1142"/>
                    </a:moveTo>
                    <a:lnTo>
                      <a:pt x="1225" y="1087"/>
                    </a:lnTo>
                    <a:lnTo>
                      <a:pt x="1190" y="1114"/>
                    </a:lnTo>
                    <a:lnTo>
                      <a:pt x="1191" y="1144"/>
                    </a:lnTo>
                    <a:lnTo>
                      <a:pt x="1225" y="1142"/>
                    </a:lnTo>
                    <a:close/>
                    <a:moveTo>
                      <a:pt x="1074" y="986"/>
                    </a:moveTo>
                    <a:lnTo>
                      <a:pt x="1091" y="949"/>
                    </a:lnTo>
                    <a:lnTo>
                      <a:pt x="1039" y="913"/>
                    </a:lnTo>
                    <a:lnTo>
                      <a:pt x="1049" y="951"/>
                    </a:lnTo>
                    <a:lnTo>
                      <a:pt x="1074" y="986"/>
                    </a:lnTo>
                    <a:close/>
                    <a:moveTo>
                      <a:pt x="1240" y="205"/>
                    </a:moveTo>
                    <a:lnTo>
                      <a:pt x="1247" y="105"/>
                    </a:lnTo>
                    <a:lnTo>
                      <a:pt x="1278" y="74"/>
                    </a:lnTo>
                    <a:lnTo>
                      <a:pt x="1277" y="39"/>
                    </a:lnTo>
                    <a:lnTo>
                      <a:pt x="1231" y="0"/>
                    </a:lnTo>
                    <a:lnTo>
                      <a:pt x="1191" y="7"/>
                    </a:lnTo>
                    <a:lnTo>
                      <a:pt x="1195" y="73"/>
                    </a:lnTo>
                    <a:lnTo>
                      <a:pt x="1152" y="114"/>
                    </a:lnTo>
                    <a:lnTo>
                      <a:pt x="1086" y="137"/>
                    </a:lnTo>
                    <a:lnTo>
                      <a:pt x="957" y="109"/>
                    </a:lnTo>
                    <a:lnTo>
                      <a:pt x="922" y="86"/>
                    </a:lnTo>
                    <a:lnTo>
                      <a:pt x="883" y="88"/>
                    </a:lnTo>
                    <a:lnTo>
                      <a:pt x="780" y="133"/>
                    </a:lnTo>
                    <a:lnTo>
                      <a:pt x="701" y="138"/>
                    </a:lnTo>
                    <a:lnTo>
                      <a:pt x="645" y="154"/>
                    </a:lnTo>
                    <a:lnTo>
                      <a:pt x="602" y="160"/>
                    </a:lnTo>
                    <a:lnTo>
                      <a:pt x="533" y="215"/>
                    </a:lnTo>
                    <a:lnTo>
                      <a:pt x="463" y="220"/>
                    </a:lnTo>
                    <a:lnTo>
                      <a:pt x="403" y="248"/>
                    </a:lnTo>
                    <a:lnTo>
                      <a:pt x="366" y="283"/>
                    </a:lnTo>
                    <a:lnTo>
                      <a:pt x="244" y="306"/>
                    </a:lnTo>
                    <a:lnTo>
                      <a:pt x="255" y="382"/>
                    </a:lnTo>
                    <a:lnTo>
                      <a:pt x="214" y="424"/>
                    </a:lnTo>
                    <a:lnTo>
                      <a:pt x="187" y="480"/>
                    </a:lnTo>
                    <a:lnTo>
                      <a:pt x="154" y="506"/>
                    </a:lnTo>
                    <a:lnTo>
                      <a:pt x="145" y="543"/>
                    </a:lnTo>
                    <a:lnTo>
                      <a:pt x="105" y="587"/>
                    </a:lnTo>
                    <a:lnTo>
                      <a:pt x="128" y="646"/>
                    </a:lnTo>
                    <a:lnTo>
                      <a:pt x="165" y="668"/>
                    </a:lnTo>
                    <a:lnTo>
                      <a:pt x="225" y="748"/>
                    </a:lnTo>
                    <a:lnTo>
                      <a:pt x="231" y="716"/>
                    </a:lnTo>
                    <a:lnTo>
                      <a:pt x="286" y="734"/>
                    </a:lnTo>
                    <a:lnTo>
                      <a:pt x="300" y="762"/>
                    </a:lnTo>
                    <a:lnTo>
                      <a:pt x="227" y="767"/>
                    </a:lnTo>
                    <a:lnTo>
                      <a:pt x="278" y="826"/>
                    </a:lnTo>
                    <a:lnTo>
                      <a:pt x="317" y="889"/>
                    </a:lnTo>
                    <a:lnTo>
                      <a:pt x="409" y="882"/>
                    </a:lnTo>
                    <a:lnTo>
                      <a:pt x="472" y="869"/>
                    </a:lnTo>
                    <a:lnTo>
                      <a:pt x="516" y="874"/>
                    </a:lnTo>
                    <a:lnTo>
                      <a:pt x="561" y="865"/>
                    </a:lnTo>
                    <a:lnTo>
                      <a:pt x="598" y="874"/>
                    </a:lnTo>
                    <a:lnTo>
                      <a:pt x="617" y="855"/>
                    </a:lnTo>
                    <a:lnTo>
                      <a:pt x="672" y="894"/>
                    </a:lnTo>
                    <a:lnTo>
                      <a:pt x="714" y="896"/>
                    </a:lnTo>
                    <a:lnTo>
                      <a:pt x="710" y="924"/>
                    </a:lnTo>
                    <a:lnTo>
                      <a:pt x="675" y="937"/>
                    </a:lnTo>
                    <a:lnTo>
                      <a:pt x="707" y="951"/>
                    </a:lnTo>
                    <a:lnTo>
                      <a:pt x="807" y="933"/>
                    </a:lnTo>
                    <a:lnTo>
                      <a:pt x="850" y="972"/>
                    </a:lnTo>
                    <a:lnTo>
                      <a:pt x="902" y="998"/>
                    </a:lnTo>
                    <a:lnTo>
                      <a:pt x="883" y="873"/>
                    </a:lnTo>
                    <a:lnTo>
                      <a:pt x="806" y="842"/>
                    </a:lnTo>
                    <a:lnTo>
                      <a:pt x="731" y="783"/>
                    </a:lnTo>
                    <a:lnTo>
                      <a:pt x="638" y="767"/>
                    </a:lnTo>
                    <a:lnTo>
                      <a:pt x="578" y="732"/>
                    </a:lnTo>
                    <a:lnTo>
                      <a:pt x="660" y="707"/>
                    </a:lnTo>
                    <a:lnTo>
                      <a:pt x="637" y="664"/>
                    </a:lnTo>
                    <a:lnTo>
                      <a:pt x="642" y="634"/>
                    </a:lnTo>
                    <a:lnTo>
                      <a:pt x="675" y="637"/>
                    </a:lnTo>
                    <a:lnTo>
                      <a:pt x="688" y="677"/>
                    </a:lnTo>
                    <a:lnTo>
                      <a:pt x="720" y="668"/>
                    </a:lnTo>
                    <a:lnTo>
                      <a:pt x="688" y="610"/>
                    </a:lnTo>
                    <a:lnTo>
                      <a:pt x="621" y="562"/>
                    </a:lnTo>
                    <a:lnTo>
                      <a:pt x="602" y="514"/>
                    </a:lnTo>
                    <a:lnTo>
                      <a:pt x="574" y="492"/>
                    </a:lnTo>
                    <a:lnTo>
                      <a:pt x="561" y="406"/>
                    </a:lnTo>
                    <a:lnTo>
                      <a:pt x="565" y="359"/>
                    </a:lnTo>
                    <a:lnTo>
                      <a:pt x="612" y="339"/>
                    </a:lnTo>
                    <a:lnTo>
                      <a:pt x="602" y="362"/>
                    </a:lnTo>
                    <a:lnTo>
                      <a:pt x="692" y="417"/>
                    </a:lnTo>
                    <a:lnTo>
                      <a:pt x="715" y="456"/>
                    </a:lnTo>
                    <a:lnTo>
                      <a:pt x="754" y="486"/>
                    </a:lnTo>
                    <a:lnTo>
                      <a:pt x="773" y="471"/>
                    </a:lnTo>
                    <a:lnTo>
                      <a:pt x="727" y="416"/>
                    </a:lnTo>
                    <a:lnTo>
                      <a:pt x="776" y="420"/>
                    </a:lnTo>
                    <a:lnTo>
                      <a:pt x="831" y="472"/>
                    </a:lnTo>
                    <a:lnTo>
                      <a:pt x="823" y="433"/>
                    </a:lnTo>
                    <a:lnTo>
                      <a:pt x="780" y="409"/>
                    </a:lnTo>
                    <a:lnTo>
                      <a:pt x="793" y="381"/>
                    </a:lnTo>
                    <a:lnTo>
                      <a:pt x="849" y="386"/>
                    </a:lnTo>
                    <a:lnTo>
                      <a:pt x="892" y="412"/>
                    </a:lnTo>
                    <a:lnTo>
                      <a:pt x="841" y="365"/>
                    </a:lnTo>
                    <a:lnTo>
                      <a:pt x="788" y="351"/>
                    </a:lnTo>
                    <a:lnTo>
                      <a:pt x="758" y="329"/>
                    </a:lnTo>
                    <a:lnTo>
                      <a:pt x="806" y="291"/>
                    </a:lnTo>
                    <a:lnTo>
                      <a:pt x="862" y="275"/>
                    </a:lnTo>
                    <a:lnTo>
                      <a:pt x="893" y="236"/>
                    </a:lnTo>
                    <a:lnTo>
                      <a:pt x="932" y="246"/>
                    </a:lnTo>
                    <a:lnTo>
                      <a:pt x="1006" y="212"/>
                    </a:lnTo>
                    <a:lnTo>
                      <a:pt x="1177" y="232"/>
                    </a:lnTo>
                    <a:lnTo>
                      <a:pt x="1210" y="254"/>
                    </a:lnTo>
                    <a:lnTo>
                      <a:pt x="1240" y="20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Freeform 104"/>
              <p:cNvSpPr>
                <a:spLocks/>
              </p:cNvSpPr>
              <p:nvPr/>
            </p:nvSpPr>
            <p:spPr bwMode="auto">
              <a:xfrm>
                <a:off x="4196" y="3706"/>
                <a:ext cx="31" cy="33"/>
              </a:xfrm>
              <a:custGeom>
                <a:avLst/>
                <a:gdLst>
                  <a:gd name="T0" fmla="*/ 0 w 82"/>
                  <a:gd name="T1" fmla="*/ 0 h 83"/>
                  <a:gd name="T2" fmla="*/ 0 w 82"/>
                  <a:gd name="T3" fmla="*/ 0 h 83"/>
                  <a:gd name="T4" fmla="*/ 0 w 82"/>
                  <a:gd name="T5" fmla="*/ 0 h 83"/>
                  <a:gd name="T6" fmla="*/ 0 w 82"/>
                  <a:gd name="T7" fmla="*/ 0 h 83"/>
                  <a:gd name="T8" fmla="*/ 0 w 82"/>
                  <a:gd name="T9" fmla="*/ 0 h 83"/>
                  <a:gd name="T10" fmla="*/ 0 w 82"/>
                  <a:gd name="T11" fmla="*/ 0 h 83"/>
                  <a:gd name="T12" fmla="*/ 0 w 82"/>
                  <a:gd name="T13" fmla="*/ 0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2" h="83">
                    <a:moveTo>
                      <a:pt x="82" y="83"/>
                    </a:moveTo>
                    <a:lnTo>
                      <a:pt x="48" y="13"/>
                    </a:lnTo>
                    <a:lnTo>
                      <a:pt x="26" y="0"/>
                    </a:lnTo>
                    <a:lnTo>
                      <a:pt x="0" y="8"/>
                    </a:lnTo>
                    <a:lnTo>
                      <a:pt x="36" y="67"/>
                    </a:lnTo>
                    <a:lnTo>
                      <a:pt x="82" y="83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9" name="Freeform 105"/>
              <p:cNvSpPr>
                <a:spLocks/>
              </p:cNvSpPr>
              <p:nvPr/>
            </p:nvSpPr>
            <p:spPr bwMode="auto">
              <a:xfrm>
                <a:off x="4255" y="3826"/>
                <a:ext cx="32" cy="30"/>
              </a:xfrm>
              <a:custGeom>
                <a:avLst/>
                <a:gdLst>
                  <a:gd name="T0" fmla="*/ 0 w 86"/>
                  <a:gd name="T1" fmla="*/ 0 h 75"/>
                  <a:gd name="T2" fmla="*/ 0 w 86"/>
                  <a:gd name="T3" fmla="*/ 0 h 75"/>
                  <a:gd name="T4" fmla="*/ 0 w 86"/>
                  <a:gd name="T5" fmla="*/ 0 h 75"/>
                  <a:gd name="T6" fmla="*/ 0 w 86"/>
                  <a:gd name="T7" fmla="*/ 0 h 75"/>
                  <a:gd name="T8" fmla="*/ 0 w 86"/>
                  <a:gd name="T9" fmla="*/ 0 h 75"/>
                  <a:gd name="T10" fmla="*/ 0 w 86"/>
                  <a:gd name="T11" fmla="*/ 0 h 75"/>
                  <a:gd name="T12" fmla="*/ 0 w 86"/>
                  <a:gd name="T13" fmla="*/ 0 h 75"/>
                  <a:gd name="T14" fmla="*/ 0 w 86"/>
                  <a:gd name="T15" fmla="*/ 0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6" h="75">
                    <a:moveTo>
                      <a:pt x="77" y="75"/>
                    </a:moveTo>
                    <a:lnTo>
                      <a:pt x="86" y="47"/>
                    </a:lnTo>
                    <a:lnTo>
                      <a:pt x="59" y="31"/>
                    </a:lnTo>
                    <a:lnTo>
                      <a:pt x="47" y="0"/>
                    </a:lnTo>
                    <a:lnTo>
                      <a:pt x="0" y="36"/>
                    </a:lnTo>
                    <a:lnTo>
                      <a:pt x="30" y="64"/>
                    </a:lnTo>
                    <a:lnTo>
                      <a:pt x="77" y="75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0" name="Freeform 106"/>
              <p:cNvSpPr>
                <a:spLocks/>
              </p:cNvSpPr>
              <p:nvPr/>
            </p:nvSpPr>
            <p:spPr bwMode="auto">
              <a:xfrm>
                <a:off x="4539" y="3587"/>
                <a:ext cx="21" cy="19"/>
              </a:xfrm>
              <a:custGeom>
                <a:avLst/>
                <a:gdLst>
                  <a:gd name="T0" fmla="*/ 0 w 58"/>
                  <a:gd name="T1" fmla="*/ 0 h 50"/>
                  <a:gd name="T2" fmla="*/ 0 w 58"/>
                  <a:gd name="T3" fmla="*/ 0 h 50"/>
                  <a:gd name="T4" fmla="*/ 0 w 58"/>
                  <a:gd name="T5" fmla="*/ 0 h 50"/>
                  <a:gd name="T6" fmla="*/ 0 w 58"/>
                  <a:gd name="T7" fmla="*/ 0 h 50"/>
                  <a:gd name="T8" fmla="*/ 0 w 58"/>
                  <a:gd name="T9" fmla="*/ 0 h 50"/>
                  <a:gd name="T10" fmla="*/ 0 w 58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" h="50">
                    <a:moveTo>
                      <a:pt x="58" y="34"/>
                    </a:moveTo>
                    <a:lnTo>
                      <a:pt x="28" y="0"/>
                    </a:lnTo>
                    <a:lnTo>
                      <a:pt x="0" y="30"/>
                    </a:lnTo>
                    <a:lnTo>
                      <a:pt x="26" y="50"/>
                    </a:lnTo>
                    <a:lnTo>
                      <a:pt x="58" y="34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1" name="Freeform 107"/>
              <p:cNvSpPr>
                <a:spLocks/>
              </p:cNvSpPr>
              <p:nvPr/>
            </p:nvSpPr>
            <p:spPr bwMode="auto">
              <a:xfrm>
                <a:off x="4585" y="3655"/>
                <a:ext cx="19" cy="16"/>
              </a:xfrm>
              <a:custGeom>
                <a:avLst/>
                <a:gdLst>
                  <a:gd name="T0" fmla="*/ 0 w 53"/>
                  <a:gd name="T1" fmla="*/ 0 h 41"/>
                  <a:gd name="T2" fmla="*/ 0 w 53"/>
                  <a:gd name="T3" fmla="*/ 0 h 41"/>
                  <a:gd name="T4" fmla="*/ 0 w 53"/>
                  <a:gd name="T5" fmla="*/ 0 h 41"/>
                  <a:gd name="T6" fmla="*/ 0 w 53"/>
                  <a:gd name="T7" fmla="*/ 0 h 41"/>
                  <a:gd name="T8" fmla="*/ 0 w 53"/>
                  <a:gd name="T9" fmla="*/ 0 h 41"/>
                  <a:gd name="T10" fmla="*/ 0 w 53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41">
                    <a:moveTo>
                      <a:pt x="53" y="0"/>
                    </a:moveTo>
                    <a:lnTo>
                      <a:pt x="4" y="10"/>
                    </a:lnTo>
                    <a:lnTo>
                      <a:pt x="0" y="41"/>
                    </a:lnTo>
                    <a:lnTo>
                      <a:pt x="49" y="41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Freeform 108"/>
              <p:cNvSpPr>
                <a:spLocks/>
              </p:cNvSpPr>
              <p:nvPr/>
            </p:nvSpPr>
            <p:spPr bwMode="auto">
              <a:xfrm>
                <a:off x="4653" y="3694"/>
                <a:ext cx="58" cy="40"/>
              </a:xfrm>
              <a:custGeom>
                <a:avLst/>
                <a:gdLst>
                  <a:gd name="T0" fmla="*/ 0 w 154"/>
                  <a:gd name="T1" fmla="*/ 0 h 105"/>
                  <a:gd name="T2" fmla="*/ 0 w 154"/>
                  <a:gd name="T3" fmla="*/ 0 h 105"/>
                  <a:gd name="T4" fmla="*/ 0 w 154"/>
                  <a:gd name="T5" fmla="*/ 0 h 105"/>
                  <a:gd name="T6" fmla="*/ 0 w 154"/>
                  <a:gd name="T7" fmla="*/ 0 h 105"/>
                  <a:gd name="T8" fmla="*/ 0 w 154"/>
                  <a:gd name="T9" fmla="*/ 0 h 105"/>
                  <a:gd name="T10" fmla="*/ 0 w 154"/>
                  <a:gd name="T11" fmla="*/ 0 h 105"/>
                  <a:gd name="T12" fmla="*/ 0 w 154"/>
                  <a:gd name="T13" fmla="*/ 0 h 105"/>
                  <a:gd name="T14" fmla="*/ 0 w 154"/>
                  <a:gd name="T15" fmla="*/ 0 h 105"/>
                  <a:gd name="T16" fmla="*/ 0 w 154"/>
                  <a:gd name="T17" fmla="*/ 0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4" h="105">
                    <a:moveTo>
                      <a:pt x="154" y="85"/>
                    </a:moveTo>
                    <a:lnTo>
                      <a:pt x="88" y="0"/>
                    </a:lnTo>
                    <a:lnTo>
                      <a:pt x="4" y="49"/>
                    </a:lnTo>
                    <a:lnTo>
                      <a:pt x="0" y="77"/>
                    </a:lnTo>
                    <a:lnTo>
                      <a:pt x="71" y="58"/>
                    </a:lnTo>
                    <a:lnTo>
                      <a:pt x="60" y="93"/>
                    </a:lnTo>
                    <a:lnTo>
                      <a:pt x="93" y="105"/>
                    </a:lnTo>
                    <a:lnTo>
                      <a:pt x="154" y="85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" name="Freeform 109"/>
              <p:cNvSpPr>
                <a:spLocks/>
              </p:cNvSpPr>
              <p:nvPr/>
            </p:nvSpPr>
            <p:spPr bwMode="auto">
              <a:xfrm>
                <a:off x="4660" y="3771"/>
                <a:ext cx="20" cy="35"/>
              </a:xfrm>
              <a:custGeom>
                <a:avLst/>
                <a:gdLst>
                  <a:gd name="T0" fmla="*/ 0 w 54"/>
                  <a:gd name="T1" fmla="*/ 0 h 90"/>
                  <a:gd name="T2" fmla="*/ 0 w 54"/>
                  <a:gd name="T3" fmla="*/ 0 h 90"/>
                  <a:gd name="T4" fmla="*/ 0 w 54"/>
                  <a:gd name="T5" fmla="*/ 0 h 90"/>
                  <a:gd name="T6" fmla="*/ 0 w 54"/>
                  <a:gd name="T7" fmla="*/ 0 h 90"/>
                  <a:gd name="T8" fmla="*/ 0 w 54"/>
                  <a:gd name="T9" fmla="*/ 0 h 90"/>
                  <a:gd name="T10" fmla="*/ 0 w 54"/>
                  <a:gd name="T11" fmla="*/ 0 h 90"/>
                  <a:gd name="T12" fmla="*/ 0 w 54"/>
                  <a:gd name="T13" fmla="*/ 0 h 90"/>
                  <a:gd name="T14" fmla="*/ 0 w 54"/>
                  <a:gd name="T15" fmla="*/ 0 h 90"/>
                  <a:gd name="T16" fmla="*/ 0 w 54"/>
                  <a:gd name="T17" fmla="*/ 0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4" h="90">
                    <a:moveTo>
                      <a:pt x="30" y="90"/>
                    </a:moveTo>
                    <a:lnTo>
                      <a:pt x="54" y="74"/>
                    </a:lnTo>
                    <a:lnTo>
                      <a:pt x="54" y="11"/>
                    </a:lnTo>
                    <a:lnTo>
                      <a:pt x="0" y="0"/>
                    </a:lnTo>
                    <a:lnTo>
                      <a:pt x="4" y="27"/>
                    </a:lnTo>
                    <a:lnTo>
                      <a:pt x="30" y="49"/>
                    </a:lnTo>
                    <a:lnTo>
                      <a:pt x="15" y="74"/>
                    </a:lnTo>
                    <a:lnTo>
                      <a:pt x="30" y="90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Freeform 110"/>
              <p:cNvSpPr>
                <a:spLocks/>
              </p:cNvSpPr>
              <p:nvPr/>
            </p:nvSpPr>
            <p:spPr bwMode="auto">
              <a:xfrm>
                <a:off x="4457" y="3757"/>
                <a:ext cx="114" cy="87"/>
              </a:xfrm>
              <a:custGeom>
                <a:avLst/>
                <a:gdLst>
                  <a:gd name="T0" fmla="*/ 0 w 304"/>
                  <a:gd name="T1" fmla="*/ 0 h 225"/>
                  <a:gd name="T2" fmla="*/ 0 w 304"/>
                  <a:gd name="T3" fmla="*/ 0 h 225"/>
                  <a:gd name="T4" fmla="*/ 0 w 304"/>
                  <a:gd name="T5" fmla="*/ 0 h 225"/>
                  <a:gd name="T6" fmla="*/ 0 w 304"/>
                  <a:gd name="T7" fmla="*/ 0 h 225"/>
                  <a:gd name="T8" fmla="*/ 0 w 304"/>
                  <a:gd name="T9" fmla="*/ 0 h 225"/>
                  <a:gd name="T10" fmla="*/ 0 w 304"/>
                  <a:gd name="T11" fmla="*/ 0 h 225"/>
                  <a:gd name="T12" fmla="*/ 0 w 304"/>
                  <a:gd name="T13" fmla="*/ 0 h 225"/>
                  <a:gd name="T14" fmla="*/ 0 w 304"/>
                  <a:gd name="T15" fmla="*/ 0 h 225"/>
                  <a:gd name="T16" fmla="*/ 0 w 304"/>
                  <a:gd name="T17" fmla="*/ 0 h 225"/>
                  <a:gd name="T18" fmla="*/ 0 w 304"/>
                  <a:gd name="T19" fmla="*/ 0 h 225"/>
                  <a:gd name="T20" fmla="*/ 0 w 304"/>
                  <a:gd name="T21" fmla="*/ 0 h 225"/>
                  <a:gd name="T22" fmla="*/ 0 w 304"/>
                  <a:gd name="T23" fmla="*/ 0 h 225"/>
                  <a:gd name="T24" fmla="*/ 0 w 304"/>
                  <a:gd name="T25" fmla="*/ 0 h 225"/>
                  <a:gd name="T26" fmla="*/ 0 w 304"/>
                  <a:gd name="T27" fmla="*/ 0 h 225"/>
                  <a:gd name="T28" fmla="*/ 0 w 304"/>
                  <a:gd name="T29" fmla="*/ 0 h 225"/>
                  <a:gd name="T30" fmla="*/ 0 w 304"/>
                  <a:gd name="T31" fmla="*/ 0 h 225"/>
                  <a:gd name="T32" fmla="*/ 0 w 304"/>
                  <a:gd name="T33" fmla="*/ 0 h 2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04" h="225">
                    <a:moveTo>
                      <a:pt x="304" y="225"/>
                    </a:moveTo>
                    <a:lnTo>
                      <a:pt x="304" y="175"/>
                    </a:lnTo>
                    <a:lnTo>
                      <a:pt x="247" y="163"/>
                    </a:lnTo>
                    <a:lnTo>
                      <a:pt x="219" y="119"/>
                    </a:lnTo>
                    <a:lnTo>
                      <a:pt x="217" y="90"/>
                    </a:lnTo>
                    <a:lnTo>
                      <a:pt x="195" y="72"/>
                    </a:lnTo>
                    <a:lnTo>
                      <a:pt x="139" y="67"/>
                    </a:lnTo>
                    <a:lnTo>
                      <a:pt x="9" y="0"/>
                    </a:lnTo>
                    <a:lnTo>
                      <a:pt x="0" y="43"/>
                    </a:lnTo>
                    <a:lnTo>
                      <a:pt x="82" y="95"/>
                    </a:lnTo>
                    <a:lnTo>
                      <a:pt x="92" y="120"/>
                    </a:lnTo>
                    <a:lnTo>
                      <a:pt x="125" y="135"/>
                    </a:lnTo>
                    <a:lnTo>
                      <a:pt x="165" y="135"/>
                    </a:lnTo>
                    <a:lnTo>
                      <a:pt x="208" y="159"/>
                    </a:lnTo>
                    <a:lnTo>
                      <a:pt x="237" y="206"/>
                    </a:lnTo>
                    <a:lnTo>
                      <a:pt x="304" y="225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Freeform 111"/>
              <p:cNvSpPr>
                <a:spLocks/>
              </p:cNvSpPr>
              <p:nvPr/>
            </p:nvSpPr>
            <p:spPr bwMode="auto">
              <a:xfrm>
                <a:off x="4316" y="3828"/>
                <a:ext cx="177" cy="168"/>
              </a:xfrm>
              <a:custGeom>
                <a:avLst/>
                <a:gdLst>
                  <a:gd name="T0" fmla="*/ 0 w 474"/>
                  <a:gd name="T1" fmla="*/ 0 h 430"/>
                  <a:gd name="T2" fmla="*/ 0 w 474"/>
                  <a:gd name="T3" fmla="*/ 0 h 430"/>
                  <a:gd name="T4" fmla="*/ 0 w 474"/>
                  <a:gd name="T5" fmla="*/ 0 h 430"/>
                  <a:gd name="T6" fmla="*/ 0 w 474"/>
                  <a:gd name="T7" fmla="*/ 0 h 430"/>
                  <a:gd name="T8" fmla="*/ 0 w 474"/>
                  <a:gd name="T9" fmla="*/ 0 h 430"/>
                  <a:gd name="T10" fmla="*/ 0 w 474"/>
                  <a:gd name="T11" fmla="*/ 0 h 430"/>
                  <a:gd name="T12" fmla="*/ 0 w 474"/>
                  <a:gd name="T13" fmla="*/ 0 h 430"/>
                  <a:gd name="T14" fmla="*/ 0 w 474"/>
                  <a:gd name="T15" fmla="*/ 0 h 430"/>
                  <a:gd name="T16" fmla="*/ 0 w 474"/>
                  <a:gd name="T17" fmla="*/ 0 h 430"/>
                  <a:gd name="T18" fmla="*/ 0 w 474"/>
                  <a:gd name="T19" fmla="*/ 0 h 430"/>
                  <a:gd name="T20" fmla="*/ 0 w 474"/>
                  <a:gd name="T21" fmla="*/ 0 h 430"/>
                  <a:gd name="T22" fmla="*/ 0 w 474"/>
                  <a:gd name="T23" fmla="*/ 0 h 430"/>
                  <a:gd name="T24" fmla="*/ 0 w 474"/>
                  <a:gd name="T25" fmla="*/ 0 h 430"/>
                  <a:gd name="T26" fmla="*/ 0 w 474"/>
                  <a:gd name="T27" fmla="*/ 0 h 430"/>
                  <a:gd name="T28" fmla="*/ 0 w 474"/>
                  <a:gd name="T29" fmla="*/ 0 h 430"/>
                  <a:gd name="T30" fmla="*/ 0 w 474"/>
                  <a:gd name="T31" fmla="*/ 0 h 430"/>
                  <a:gd name="T32" fmla="*/ 0 w 474"/>
                  <a:gd name="T33" fmla="*/ 0 h 430"/>
                  <a:gd name="T34" fmla="*/ 0 w 474"/>
                  <a:gd name="T35" fmla="*/ 0 h 430"/>
                  <a:gd name="T36" fmla="*/ 0 w 474"/>
                  <a:gd name="T37" fmla="*/ 0 h 430"/>
                  <a:gd name="T38" fmla="*/ 0 w 474"/>
                  <a:gd name="T39" fmla="*/ 0 h 430"/>
                  <a:gd name="T40" fmla="*/ 0 w 474"/>
                  <a:gd name="T41" fmla="*/ 0 h 430"/>
                  <a:gd name="T42" fmla="*/ 0 w 474"/>
                  <a:gd name="T43" fmla="*/ 0 h 430"/>
                  <a:gd name="T44" fmla="*/ 0 w 474"/>
                  <a:gd name="T45" fmla="*/ 0 h 430"/>
                  <a:gd name="T46" fmla="*/ 0 w 474"/>
                  <a:gd name="T47" fmla="*/ 0 h 430"/>
                  <a:gd name="T48" fmla="*/ 0 w 474"/>
                  <a:gd name="T49" fmla="*/ 0 h 430"/>
                  <a:gd name="T50" fmla="*/ 0 w 474"/>
                  <a:gd name="T51" fmla="*/ 0 h 430"/>
                  <a:gd name="T52" fmla="*/ 0 w 474"/>
                  <a:gd name="T53" fmla="*/ 0 h 430"/>
                  <a:gd name="T54" fmla="*/ 0 w 474"/>
                  <a:gd name="T55" fmla="*/ 0 h 430"/>
                  <a:gd name="T56" fmla="*/ 0 w 474"/>
                  <a:gd name="T57" fmla="*/ 0 h 430"/>
                  <a:gd name="T58" fmla="*/ 0 w 474"/>
                  <a:gd name="T59" fmla="*/ 0 h 430"/>
                  <a:gd name="T60" fmla="*/ 0 w 474"/>
                  <a:gd name="T61" fmla="*/ 0 h 430"/>
                  <a:gd name="T62" fmla="*/ 0 w 474"/>
                  <a:gd name="T63" fmla="*/ 0 h 430"/>
                  <a:gd name="T64" fmla="*/ 0 w 474"/>
                  <a:gd name="T65" fmla="*/ 0 h 430"/>
                  <a:gd name="T66" fmla="*/ 0 w 474"/>
                  <a:gd name="T67" fmla="*/ 0 h 430"/>
                  <a:gd name="T68" fmla="*/ 0 w 474"/>
                  <a:gd name="T69" fmla="*/ 0 h 430"/>
                  <a:gd name="T70" fmla="*/ 0 w 474"/>
                  <a:gd name="T71" fmla="*/ 0 h 430"/>
                  <a:gd name="T72" fmla="*/ 0 w 474"/>
                  <a:gd name="T73" fmla="*/ 0 h 4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74" h="430">
                    <a:moveTo>
                      <a:pt x="170" y="0"/>
                    </a:moveTo>
                    <a:lnTo>
                      <a:pt x="123" y="9"/>
                    </a:lnTo>
                    <a:lnTo>
                      <a:pt x="72" y="43"/>
                    </a:lnTo>
                    <a:lnTo>
                      <a:pt x="44" y="36"/>
                    </a:lnTo>
                    <a:lnTo>
                      <a:pt x="6" y="101"/>
                    </a:lnTo>
                    <a:lnTo>
                      <a:pt x="0" y="130"/>
                    </a:lnTo>
                    <a:lnTo>
                      <a:pt x="27" y="173"/>
                    </a:lnTo>
                    <a:lnTo>
                      <a:pt x="84" y="194"/>
                    </a:lnTo>
                    <a:lnTo>
                      <a:pt x="115" y="236"/>
                    </a:lnTo>
                    <a:lnTo>
                      <a:pt x="102" y="291"/>
                    </a:lnTo>
                    <a:lnTo>
                      <a:pt x="113" y="335"/>
                    </a:lnTo>
                    <a:lnTo>
                      <a:pt x="166" y="363"/>
                    </a:lnTo>
                    <a:lnTo>
                      <a:pt x="195" y="295"/>
                    </a:lnTo>
                    <a:lnTo>
                      <a:pt x="212" y="318"/>
                    </a:lnTo>
                    <a:lnTo>
                      <a:pt x="241" y="339"/>
                    </a:lnTo>
                    <a:lnTo>
                      <a:pt x="262" y="391"/>
                    </a:lnTo>
                    <a:lnTo>
                      <a:pt x="271" y="429"/>
                    </a:lnTo>
                    <a:lnTo>
                      <a:pt x="291" y="430"/>
                    </a:lnTo>
                    <a:lnTo>
                      <a:pt x="299" y="361"/>
                    </a:lnTo>
                    <a:lnTo>
                      <a:pt x="331" y="346"/>
                    </a:lnTo>
                    <a:lnTo>
                      <a:pt x="357" y="378"/>
                    </a:lnTo>
                    <a:lnTo>
                      <a:pt x="421" y="413"/>
                    </a:lnTo>
                    <a:lnTo>
                      <a:pt x="407" y="339"/>
                    </a:lnTo>
                    <a:lnTo>
                      <a:pt x="372" y="241"/>
                    </a:lnTo>
                    <a:lnTo>
                      <a:pt x="342" y="206"/>
                    </a:lnTo>
                    <a:lnTo>
                      <a:pt x="327" y="167"/>
                    </a:lnTo>
                    <a:lnTo>
                      <a:pt x="395" y="201"/>
                    </a:lnTo>
                    <a:lnTo>
                      <a:pt x="421" y="214"/>
                    </a:lnTo>
                    <a:lnTo>
                      <a:pt x="474" y="186"/>
                    </a:lnTo>
                    <a:lnTo>
                      <a:pt x="466" y="161"/>
                    </a:lnTo>
                    <a:lnTo>
                      <a:pt x="420" y="139"/>
                    </a:lnTo>
                    <a:lnTo>
                      <a:pt x="387" y="91"/>
                    </a:lnTo>
                    <a:lnTo>
                      <a:pt x="387" y="66"/>
                    </a:lnTo>
                    <a:lnTo>
                      <a:pt x="355" y="52"/>
                    </a:lnTo>
                    <a:lnTo>
                      <a:pt x="218" y="21"/>
                    </a:lnTo>
                    <a:lnTo>
                      <a:pt x="170" y="0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Freeform 112"/>
              <p:cNvSpPr>
                <a:spLocks/>
              </p:cNvSpPr>
              <p:nvPr/>
            </p:nvSpPr>
            <p:spPr bwMode="auto">
              <a:xfrm>
                <a:off x="4641" y="3907"/>
                <a:ext cx="14" cy="22"/>
              </a:xfrm>
              <a:custGeom>
                <a:avLst/>
                <a:gdLst>
                  <a:gd name="T0" fmla="*/ 0 w 35"/>
                  <a:gd name="T1" fmla="*/ 0 h 57"/>
                  <a:gd name="T2" fmla="*/ 0 w 35"/>
                  <a:gd name="T3" fmla="*/ 0 h 57"/>
                  <a:gd name="T4" fmla="*/ 0 w 35"/>
                  <a:gd name="T5" fmla="*/ 0 h 57"/>
                  <a:gd name="T6" fmla="*/ 0 w 35"/>
                  <a:gd name="T7" fmla="*/ 0 h 57"/>
                  <a:gd name="T8" fmla="*/ 0 w 35"/>
                  <a:gd name="T9" fmla="*/ 0 h 57"/>
                  <a:gd name="T10" fmla="*/ 0 w 35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5" h="57">
                    <a:moveTo>
                      <a:pt x="35" y="55"/>
                    </a:moveTo>
                    <a:lnTo>
                      <a:pt x="35" y="0"/>
                    </a:lnTo>
                    <a:lnTo>
                      <a:pt x="0" y="27"/>
                    </a:lnTo>
                    <a:lnTo>
                      <a:pt x="1" y="57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Freeform 113"/>
              <p:cNvSpPr>
                <a:spLocks/>
              </p:cNvSpPr>
              <p:nvPr/>
            </p:nvSpPr>
            <p:spPr bwMode="auto">
              <a:xfrm>
                <a:off x="4585" y="3839"/>
                <a:ext cx="19" cy="29"/>
              </a:xfrm>
              <a:custGeom>
                <a:avLst/>
                <a:gdLst>
                  <a:gd name="T0" fmla="*/ 0 w 52"/>
                  <a:gd name="T1" fmla="*/ 0 h 73"/>
                  <a:gd name="T2" fmla="*/ 0 w 52"/>
                  <a:gd name="T3" fmla="*/ 0 h 73"/>
                  <a:gd name="T4" fmla="*/ 0 w 52"/>
                  <a:gd name="T5" fmla="*/ 0 h 73"/>
                  <a:gd name="T6" fmla="*/ 0 w 52"/>
                  <a:gd name="T7" fmla="*/ 0 h 73"/>
                  <a:gd name="T8" fmla="*/ 0 w 52"/>
                  <a:gd name="T9" fmla="*/ 0 h 73"/>
                  <a:gd name="T10" fmla="*/ 0 w 52"/>
                  <a:gd name="T11" fmla="*/ 0 h 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73">
                    <a:moveTo>
                      <a:pt x="35" y="73"/>
                    </a:moveTo>
                    <a:lnTo>
                      <a:pt x="52" y="36"/>
                    </a:lnTo>
                    <a:lnTo>
                      <a:pt x="0" y="0"/>
                    </a:lnTo>
                    <a:lnTo>
                      <a:pt x="10" y="38"/>
                    </a:lnTo>
                    <a:lnTo>
                      <a:pt x="35" y="73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" name="Freeform 114"/>
              <p:cNvSpPr>
                <a:spLocks/>
              </p:cNvSpPr>
              <p:nvPr/>
            </p:nvSpPr>
            <p:spPr bwMode="auto">
              <a:xfrm>
                <a:off x="4235" y="3482"/>
                <a:ext cx="439" cy="390"/>
              </a:xfrm>
              <a:custGeom>
                <a:avLst/>
                <a:gdLst>
                  <a:gd name="T0" fmla="*/ 0 w 1173"/>
                  <a:gd name="T1" fmla="*/ 0 h 998"/>
                  <a:gd name="T2" fmla="*/ 0 w 1173"/>
                  <a:gd name="T3" fmla="*/ 0 h 998"/>
                  <a:gd name="T4" fmla="*/ 0 w 1173"/>
                  <a:gd name="T5" fmla="*/ 0 h 998"/>
                  <a:gd name="T6" fmla="*/ 0 w 1173"/>
                  <a:gd name="T7" fmla="*/ 0 h 998"/>
                  <a:gd name="T8" fmla="*/ 0 w 1173"/>
                  <a:gd name="T9" fmla="*/ 0 h 998"/>
                  <a:gd name="T10" fmla="*/ 0 w 1173"/>
                  <a:gd name="T11" fmla="*/ 0 h 998"/>
                  <a:gd name="T12" fmla="*/ 0 w 1173"/>
                  <a:gd name="T13" fmla="*/ 0 h 998"/>
                  <a:gd name="T14" fmla="*/ 0 w 1173"/>
                  <a:gd name="T15" fmla="*/ 0 h 998"/>
                  <a:gd name="T16" fmla="*/ 0 w 1173"/>
                  <a:gd name="T17" fmla="*/ 0 h 998"/>
                  <a:gd name="T18" fmla="*/ 0 w 1173"/>
                  <a:gd name="T19" fmla="*/ 0 h 998"/>
                  <a:gd name="T20" fmla="*/ 0 w 1173"/>
                  <a:gd name="T21" fmla="*/ 0 h 998"/>
                  <a:gd name="T22" fmla="*/ 0 w 1173"/>
                  <a:gd name="T23" fmla="*/ 0 h 998"/>
                  <a:gd name="T24" fmla="*/ 0 w 1173"/>
                  <a:gd name="T25" fmla="*/ 0 h 998"/>
                  <a:gd name="T26" fmla="*/ 0 w 1173"/>
                  <a:gd name="T27" fmla="*/ 0 h 998"/>
                  <a:gd name="T28" fmla="*/ 0 w 1173"/>
                  <a:gd name="T29" fmla="*/ 0 h 998"/>
                  <a:gd name="T30" fmla="*/ 0 w 1173"/>
                  <a:gd name="T31" fmla="*/ 0 h 998"/>
                  <a:gd name="T32" fmla="*/ 0 w 1173"/>
                  <a:gd name="T33" fmla="*/ 0 h 998"/>
                  <a:gd name="T34" fmla="*/ 0 w 1173"/>
                  <a:gd name="T35" fmla="*/ 0 h 998"/>
                  <a:gd name="T36" fmla="*/ 0 w 1173"/>
                  <a:gd name="T37" fmla="*/ 0 h 998"/>
                  <a:gd name="T38" fmla="*/ 0 w 1173"/>
                  <a:gd name="T39" fmla="*/ 0 h 998"/>
                  <a:gd name="T40" fmla="*/ 0 w 1173"/>
                  <a:gd name="T41" fmla="*/ 0 h 998"/>
                  <a:gd name="T42" fmla="*/ 0 w 1173"/>
                  <a:gd name="T43" fmla="*/ 0 h 998"/>
                  <a:gd name="T44" fmla="*/ 0 w 1173"/>
                  <a:gd name="T45" fmla="*/ 0 h 998"/>
                  <a:gd name="T46" fmla="*/ 0 w 1173"/>
                  <a:gd name="T47" fmla="*/ 0 h 998"/>
                  <a:gd name="T48" fmla="*/ 0 w 1173"/>
                  <a:gd name="T49" fmla="*/ 0 h 998"/>
                  <a:gd name="T50" fmla="*/ 0 w 1173"/>
                  <a:gd name="T51" fmla="*/ 0 h 998"/>
                  <a:gd name="T52" fmla="*/ 0 w 1173"/>
                  <a:gd name="T53" fmla="*/ 0 h 998"/>
                  <a:gd name="T54" fmla="*/ 0 w 1173"/>
                  <a:gd name="T55" fmla="*/ 0 h 998"/>
                  <a:gd name="T56" fmla="*/ 0 w 1173"/>
                  <a:gd name="T57" fmla="*/ 0 h 998"/>
                  <a:gd name="T58" fmla="*/ 0 w 1173"/>
                  <a:gd name="T59" fmla="*/ 0 h 998"/>
                  <a:gd name="T60" fmla="*/ 0 w 1173"/>
                  <a:gd name="T61" fmla="*/ 0 h 998"/>
                  <a:gd name="T62" fmla="*/ 0 w 1173"/>
                  <a:gd name="T63" fmla="*/ 0 h 998"/>
                  <a:gd name="T64" fmla="*/ 0 w 1173"/>
                  <a:gd name="T65" fmla="*/ 0 h 998"/>
                  <a:gd name="T66" fmla="*/ 0 w 1173"/>
                  <a:gd name="T67" fmla="*/ 0 h 998"/>
                  <a:gd name="T68" fmla="*/ 0 w 1173"/>
                  <a:gd name="T69" fmla="*/ 0 h 998"/>
                  <a:gd name="T70" fmla="*/ 0 w 1173"/>
                  <a:gd name="T71" fmla="*/ 0 h 998"/>
                  <a:gd name="T72" fmla="*/ 0 w 1173"/>
                  <a:gd name="T73" fmla="*/ 0 h 998"/>
                  <a:gd name="T74" fmla="*/ 0 w 1173"/>
                  <a:gd name="T75" fmla="*/ 0 h 998"/>
                  <a:gd name="T76" fmla="*/ 0 w 1173"/>
                  <a:gd name="T77" fmla="*/ 0 h 998"/>
                  <a:gd name="T78" fmla="*/ 0 w 1173"/>
                  <a:gd name="T79" fmla="*/ 0 h 998"/>
                  <a:gd name="T80" fmla="*/ 0 w 1173"/>
                  <a:gd name="T81" fmla="*/ 0 h 998"/>
                  <a:gd name="T82" fmla="*/ 0 w 1173"/>
                  <a:gd name="T83" fmla="*/ 0 h 998"/>
                  <a:gd name="T84" fmla="*/ 0 w 1173"/>
                  <a:gd name="T85" fmla="*/ 0 h 998"/>
                  <a:gd name="T86" fmla="*/ 0 w 1173"/>
                  <a:gd name="T87" fmla="*/ 0 h 998"/>
                  <a:gd name="T88" fmla="*/ 0 w 1173"/>
                  <a:gd name="T89" fmla="*/ 0 h 998"/>
                  <a:gd name="T90" fmla="*/ 0 w 1173"/>
                  <a:gd name="T91" fmla="*/ 0 h 9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173" h="998">
                    <a:moveTo>
                      <a:pt x="1135" y="205"/>
                    </a:moveTo>
                    <a:lnTo>
                      <a:pt x="1142" y="105"/>
                    </a:lnTo>
                    <a:lnTo>
                      <a:pt x="1173" y="74"/>
                    </a:lnTo>
                    <a:lnTo>
                      <a:pt x="1172" y="39"/>
                    </a:lnTo>
                    <a:lnTo>
                      <a:pt x="1126" y="0"/>
                    </a:lnTo>
                    <a:lnTo>
                      <a:pt x="1086" y="7"/>
                    </a:lnTo>
                    <a:lnTo>
                      <a:pt x="1090" y="73"/>
                    </a:lnTo>
                    <a:lnTo>
                      <a:pt x="1047" y="114"/>
                    </a:lnTo>
                    <a:lnTo>
                      <a:pt x="981" y="137"/>
                    </a:lnTo>
                    <a:lnTo>
                      <a:pt x="852" y="109"/>
                    </a:lnTo>
                    <a:lnTo>
                      <a:pt x="817" y="86"/>
                    </a:lnTo>
                    <a:lnTo>
                      <a:pt x="778" y="88"/>
                    </a:lnTo>
                    <a:lnTo>
                      <a:pt x="675" y="133"/>
                    </a:lnTo>
                    <a:lnTo>
                      <a:pt x="596" y="138"/>
                    </a:lnTo>
                    <a:lnTo>
                      <a:pt x="540" y="154"/>
                    </a:lnTo>
                    <a:lnTo>
                      <a:pt x="497" y="160"/>
                    </a:lnTo>
                    <a:lnTo>
                      <a:pt x="428" y="215"/>
                    </a:lnTo>
                    <a:lnTo>
                      <a:pt x="358" y="220"/>
                    </a:lnTo>
                    <a:lnTo>
                      <a:pt x="298" y="248"/>
                    </a:lnTo>
                    <a:lnTo>
                      <a:pt x="261" y="283"/>
                    </a:lnTo>
                    <a:lnTo>
                      <a:pt x="139" y="306"/>
                    </a:lnTo>
                    <a:lnTo>
                      <a:pt x="150" y="382"/>
                    </a:lnTo>
                    <a:lnTo>
                      <a:pt x="109" y="424"/>
                    </a:lnTo>
                    <a:lnTo>
                      <a:pt x="82" y="480"/>
                    </a:lnTo>
                    <a:lnTo>
                      <a:pt x="49" y="506"/>
                    </a:lnTo>
                    <a:lnTo>
                      <a:pt x="40" y="543"/>
                    </a:lnTo>
                    <a:lnTo>
                      <a:pt x="0" y="587"/>
                    </a:lnTo>
                    <a:lnTo>
                      <a:pt x="23" y="646"/>
                    </a:lnTo>
                    <a:lnTo>
                      <a:pt x="60" y="668"/>
                    </a:lnTo>
                    <a:lnTo>
                      <a:pt x="120" y="748"/>
                    </a:lnTo>
                    <a:lnTo>
                      <a:pt x="126" y="716"/>
                    </a:lnTo>
                    <a:lnTo>
                      <a:pt x="181" y="734"/>
                    </a:lnTo>
                    <a:lnTo>
                      <a:pt x="195" y="762"/>
                    </a:lnTo>
                    <a:lnTo>
                      <a:pt x="122" y="767"/>
                    </a:lnTo>
                    <a:lnTo>
                      <a:pt x="173" y="826"/>
                    </a:lnTo>
                    <a:lnTo>
                      <a:pt x="212" y="889"/>
                    </a:lnTo>
                    <a:lnTo>
                      <a:pt x="304" y="882"/>
                    </a:lnTo>
                    <a:lnTo>
                      <a:pt x="367" y="869"/>
                    </a:lnTo>
                    <a:lnTo>
                      <a:pt x="411" y="874"/>
                    </a:lnTo>
                    <a:lnTo>
                      <a:pt x="456" y="865"/>
                    </a:lnTo>
                    <a:lnTo>
                      <a:pt x="493" y="874"/>
                    </a:lnTo>
                    <a:lnTo>
                      <a:pt x="512" y="855"/>
                    </a:lnTo>
                    <a:lnTo>
                      <a:pt x="567" y="894"/>
                    </a:lnTo>
                    <a:lnTo>
                      <a:pt x="609" y="896"/>
                    </a:lnTo>
                    <a:lnTo>
                      <a:pt x="605" y="924"/>
                    </a:lnTo>
                    <a:lnTo>
                      <a:pt x="570" y="937"/>
                    </a:lnTo>
                    <a:lnTo>
                      <a:pt x="602" y="951"/>
                    </a:lnTo>
                    <a:lnTo>
                      <a:pt x="702" y="933"/>
                    </a:lnTo>
                    <a:lnTo>
                      <a:pt x="745" y="972"/>
                    </a:lnTo>
                    <a:lnTo>
                      <a:pt x="797" y="998"/>
                    </a:lnTo>
                    <a:lnTo>
                      <a:pt x="778" y="873"/>
                    </a:lnTo>
                    <a:lnTo>
                      <a:pt x="701" y="842"/>
                    </a:lnTo>
                    <a:lnTo>
                      <a:pt x="626" y="783"/>
                    </a:lnTo>
                    <a:lnTo>
                      <a:pt x="533" y="767"/>
                    </a:lnTo>
                    <a:lnTo>
                      <a:pt x="473" y="732"/>
                    </a:lnTo>
                    <a:lnTo>
                      <a:pt x="555" y="707"/>
                    </a:lnTo>
                    <a:lnTo>
                      <a:pt x="532" y="664"/>
                    </a:lnTo>
                    <a:lnTo>
                      <a:pt x="537" y="634"/>
                    </a:lnTo>
                    <a:lnTo>
                      <a:pt x="570" y="637"/>
                    </a:lnTo>
                    <a:lnTo>
                      <a:pt x="583" y="677"/>
                    </a:lnTo>
                    <a:lnTo>
                      <a:pt x="615" y="668"/>
                    </a:lnTo>
                    <a:lnTo>
                      <a:pt x="583" y="610"/>
                    </a:lnTo>
                    <a:lnTo>
                      <a:pt x="516" y="562"/>
                    </a:lnTo>
                    <a:lnTo>
                      <a:pt x="497" y="514"/>
                    </a:lnTo>
                    <a:lnTo>
                      <a:pt x="469" y="492"/>
                    </a:lnTo>
                    <a:lnTo>
                      <a:pt x="456" y="406"/>
                    </a:lnTo>
                    <a:lnTo>
                      <a:pt x="460" y="359"/>
                    </a:lnTo>
                    <a:lnTo>
                      <a:pt x="507" y="339"/>
                    </a:lnTo>
                    <a:lnTo>
                      <a:pt x="497" y="362"/>
                    </a:lnTo>
                    <a:lnTo>
                      <a:pt x="587" y="417"/>
                    </a:lnTo>
                    <a:lnTo>
                      <a:pt x="610" y="456"/>
                    </a:lnTo>
                    <a:lnTo>
                      <a:pt x="649" y="486"/>
                    </a:lnTo>
                    <a:lnTo>
                      <a:pt x="668" y="471"/>
                    </a:lnTo>
                    <a:lnTo>
                      <a:pt x="622" y="416"/>
                    </a:lnTo>
                    <a:lnTo>
                      <a:pt x="671" y="420"/>
                    </a:lnTo>
                    <a:lnTo>
                      <a:pt x="726" y="472"/>
                    </a:lnTo>
                    <a:lnTo>
                      <a:pt x="718" y="433"/>
                    </a:lnTo>
                    <a:lnTo>
                      <a:pt x="675" y="409"/>
                    </a:lnTo>
                    <a:lnTo>
                      <a:pt x="688" y="381"/>
                    </a:lnTo>
                    <a:lnTo>
                      <a:pt x="744" y="386"/>
                    </a:lnTo>
                    <a:lnTo>
                      <a:pt x="787" y="412"/>
                    </a:lnTo>
                    <a:lnTo>
                      <a:pt x="736" y="365"/>
                    </a:lnTo>
                    <a:lnTo>
                      <a:pt x="683" y="351"/>
                    </a:lnTo>
                    <a:lnTo>
                      <a:pt x="653" y="329"/>
                    </a:lnTo>
                    <a:lnTo>
                      <a:pt x="701" y="291"/>
                    </a:lnTo>
                    <a:lnTo>
                      <a:pt x="757" y="275"/>
                    </a:lnTo>
                    <a:lnTo>
                      <a:pt x="788" y="236"/>
                    </a:lnTo>
                    <a:lnTo>
                      <a:pt x="827" y="246"/>
                    </a:lnTo>
                    <a:lnTo>
                      <a:pt x="901" y="212"/>
                    </a:lnTo>
                    <a:lnTo>
                      <a:pt x="1072" y="232"/>
                    </a:lnTo>
                    <a:lnTo>
                      <a:pt x="1105" y="254"/>
                    </a:lnTo>
                    <a:lnTo>
                      <a:pt x="1135" y="205"/>
                    </a:lnTo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" name="Freeform 115"/>
              <p:cNvSpPr>
                <a:spLocks/>
              </p:cNvSpPr>
              <p:nvPr/>
            </p:nvSpPr>
            <p:spPr bwMode="auto">
              <a:xfrm>
                <a:off x="4107" y="2269"/>
                <a:ext cx="177" cy="130"/>
              </a:xfrm>
              <a:custGeom>
                <a:avLst/>
                <a:gdLst>
                  <a:gd name="T0" fmla="*/ 0 w 472"/>
                  <a:gd name="T1" fmla="*/ 0 h 336"/>
                  <a:gd name="T2" fmla="*/ 0 w 472"/>
                  <a:gd name="T3" fmla="*/ 0 h 336"/>
                  <a:gd name="T4" fmla="*/ 0 w 472"/>
                  <a:gd name="T5" fmla="*/ 0 h 336"/>
                  <a:gd name="T6" fmla="*/ 0 w 472"/>
                  <a:gd name="T7" fmla="*/ 0 h 336"/>
                  <a:gd name="T8" fmla="*/ 0 w 472"/>
                  <a:gd name="T9" fmla="*/ 0 h 336"/>
                  <a:gd name="T10" fmla="*/ 0 w 472"/>
                  <a:gd name="T11" fmla="*/ 0 h 336"/>
                  <a:gd name="T12" fmla="*/ 0 w 472"/>
                  <a:gd name="T13" fmla="*/ 0 h 336"/>
                  <a:gd name="T14" fmla="*/ 0 w 472"/>
                  <a:gd name="T15" fmla="*/ 0 h 336"/>
                  <a:gd name="T16" fmla="*/ 0 w 472"/>
                  <a:gd name="T17" fmla="*/ 0 h 336"/>
                  <a:gd name="T18" fmla="*/ 0 w 472"/>
                  <a:gd name="T19" fmla="*/ 0 h 336"/>
                  <a:gd name="T20" fmla="*/ 0 w 472"/>
                  <a:gd name="T21" fmla="*/ 0 h 336"/>
                  <a:gd name="T22" fmla="*/ 0 w 472"/>
                  <a:gd name="T23" fmla="*/ 0 h 336"/>
                  <a:gd name="T24" fmla="*/ 0 w 472"/>
                  <a:gd name="T25" fmla="*/ 0 h 336"/>
                  <a:gd name="T26" fmla="*/ 0 w 472"/>
                  <a:gd name="T27" fmla="*/ 0 h 336"/>
                  <a:gd name="T28" fmla="*/ 0 w 472"/>
                  <a:gd name="T29" fmla="*/ 0 h 336"/>
                  <a:gd name="T30" fmla="*/ 0 w 472"/>
                  <a:gd name="T31" fmla="*/ 0 h 336"/>
                  <a:gd name="T32" fmla="*/ 0 w 472"/>
                  <a:gd name="T33" fmla="*/ 0 h 336"/>
                  <a:gd name="T34" fmla="*/ 0 w 472"/>
                  <a:gd name="T35" fmla="*/ 0 h 336"/>
                  <a:gd name="T36" fmla="*/ 0 w 472"/>
                  <a:gd name="T37" fmla="*/ 0 h 336"/>
                  <a:gd name="T38" fmla="*/ 0 w 472"/>
                  <a:gd name="T39" fmla="*/ 0 h 336"/>
                  <a:gd name="T40" fmla="*/ 0 w 472"/>
                  <a:gd name="T41" fmla="*/ 0 h 336"/>
                  <a:gd name="T42" fmla="*/ 0 w 472"/>
                  <a:gd name="T43" fmla="*/ 0 h 336"/>
                  <a:gd name="T44" fmla="*/ 0 w 472"/>
                  <a:gd name="T45" fmla="*/ 0 h 336"/>
                  <a:gd name="T46" fmla="*/ 0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Freeform 116"/>
              <p:cNvSpPr>
                <a:spLocks/>
              </p:cNvSpPr>
              <p:nvPr/>
            </p:nvSpPr>
            <p:spPr bwMode="auto">
              <a:xfrm>
                <a:off x="4107" y="2269"/>
                <a:ext cx="177" cy="130"/>
              </a:xfrm>
              <a:custGeom>
                <a:avLst/>
                <a:gdLst>
                  <a:gd name="T0" fmla="*/ 0 w 472"/>
                  <a:gd name="T1" fmla="*/ 0 h 336"/>
                  <a:gd name="T2" fmla="*/ 0 w 472"/>
                  <a:gd name="T3" fmla="*/ 0 h 336"/>
                  <a:gd name="T4" fmla="*/ 0 w 472"/>
                  <a:gd name="T5" fmla="*/ 0 h 336"/>
                  <a:gd name="T6" fmla="*/ 0 w 472"/>
                  <a:gd name="T7" fmla="*/ 0 h 336"/>
                  <a:gd name="T8" fmla="*/ 0 w 472"/>
                  <a:gd name="T9" fmla="*/ 0 h 336"/>
                  <a:gd name="T10" fmla="*/ 0 w 472"/>
                  <a:gd name="T11" fmla="*/ 0 h 336"/>
                  <a:gd name="T12" fmla="*/ 0 w 472"/>
                  <a:gd name="T13" fmla="*/ 0 h 336"/>
                  <a:gd name="T14" fmla="*/ 0 w 472"/>
                  <a:gd name="T15" fmla="*/ 0 h 336"/>
                  <a:gd name="T16" fmla="*/ 0 w 472"/>
                  <a:gd name="T17" fmla="*/ 0 h 336"/>
                  <a:gd name="T18" fmla="*/ 0 w 472"/>
                  <a:gd name="T19" fmla="*/ 0 h 336"/>
                  <a:gd name="T20" fmla="*/ 0 w 472"/>
                  <a:gd name="T21" fmla="*/ 0 h 336"/>
                  <a:gd name="T22" fmla="*/ 0 w 472"/>
                  <a:gd name="T23" fmla="*/ 0 h 336"/>
                  <a:gd name="T24" fmla="*/ 0 w 472"/>
                  <a:gd name="T25" fmla="*/ 0 h 336"/>
                  <a:gd name="T26" fmla="*/ 0 w 472"/>
                  <a:gd name="T27" fmla="*/ 0 h 336"/>
                  <a:gd name="T28" fmla="*/ 0 w 472"/>
                  <a:gd name="T29" fmla="*/ 0 h 336"/>
                  <a:gd name="T30" fmla="*/ 0 w 472"/>
                  <a:gd name="T31" fmla="*/ 0 h 336"/>
                  <a:gd name="T32" fmla="*/ 0 w 472"/>
                  <a:gd name="T33" fmla="*/ 0 h 336"/>
                  <a:gd name="T34" fmla="*/ 0 w 472"/>
                  <a:gd name="T35" fmla="*/ 0 h 336"/>
                  <a:gd name="T36" fmla="*/ 0 w 472"/>
                  <a:gd name="T37" fmla="*/ 0 h 336"/>
                  <a:gd name="T38" fmla="*/ 0 w 472"/>
                  <a:gd name="T39" fmla="*/ 0 h 336"/>
                  <a:gd name="T40" fmla="*/ 0 w 472"/>
                  <a:gd name="T41" fmla="*/ 0 h 336"/>
                  <a:gd name="T42" fmla="*/ 0 w 472"/>
                  <a:gd name="T43" fmla="*/ 0 h 336"/>
                  <a:gd name="T44" fmla="*/ 0 w 472"/>
                  <a:gd name="T45" fmla="*/ 0 h 336"/>
                  <a:gd name="T46" fmla="*/ 0 w 472"/>
                  <a:gd name="T47" fmla="*/ 0 h 3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72" h="336">
                    <a:moveTo>
                      <a:pt x="212" y="336"/>
                    </a:moveTo>
                    <a:lnTo>
                      <a:pt x="342" y="324"/>
                    </a:lnTo>
                    <a:lnTo>
                      <a:pt x="412" y="300"/>
                    </a:lnTo>
                    <a:lnTo>
                      <a:pt x="472" y="289"/>
                    </a:lnTo>
                    <a:lnTo>
                      <a:pt x="464" y="265"/>
                    </a:lnTo>
                    <a:lnTo>
                      <a:pt x="460" y="225"/>
                    </a:lnTo>
                    <a:lnTo>
                      <a:pt x="471" y="185"/>
                    </a:lnTo>
                    <a:lnTo>
                      <a:pt x="417" y="124"/>
                    </a:lnTo>
                    <a:lnTo>
                      <a:pt x="355" y="128"/>
                    </a:lnTo>
                    <a:lnTo>
                      <a:pt x="256" y="97"/>
                    </a:lnTo>
                    <a:lnTo>
                      <a:pt x="226" y="170"/>
                    </a:lnTo>
                    <a:lnTo>
                      <a:pt x="192" y="193"/>
                    </a:lnTo>
                    <a:lnTo>
                      <a:pt x="160" y="148"/>
                    </a:lnTo>
                    <a:lnTo>
                      <a:pt x="192" y="77"/>
                    </a:lnTo>
                    <a:lnTo>
                      <a:pt x="187" y="0"/>
                    </a:lnTo>
                    <a:lnTo>
                      <a:pt x="183" y="85"/>
                    </a:lnTo>
                    <a:lnTo>
                      <a:pt x="134" y="170"/>
                    </a:lnTo>
                    <a:lnTo>
                      <a:pt x="113" y="185"/>
                    </a:lnTo>
                    <a:lnTo>
                      <a:pt x="57" y="191"/>
                    </a:lnTo>
                    <a:lnTo>
                      <a:pt x="35" y="270"/>
                    </a:lnTo>
                    <a:lnTo>
                      <a:pt x="0" y="309"/>
                    </a:lnTo>
                    <a:lnTo>
                      <a:pt x="38" y="320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" name="Freeform 117"/>
              <p:cNvSpPr>
                <a:spLocks/>
              </p:cNvSpPr>
              <p:nvPr/>
            </p:nvSpPr>
            <p:spPr bwMode="auto">
              <a:xfrm>
                <a:off x="4324" y="750"/>
                <a:ext cx="1365" cy="2377"/>
              </a:xfrm>
              <a:custGeom>
                <a:avLst/>
                <a:gdLst>
                  <a:gd name="T0" fmla="*/ 0 w 3647"/>
                  <a:gd name="T1" fmla="*/ 0 h 6088"/>
                  <a:gd name="T2" fmla="*/ 0 w 3647"/>
                  <a:gd name="T3" fmla="*/ 0 h 6088"/>
                  <a:gd name="T4" fmla="*/ 0 w 3647"/>
                  <a:gd name="T5" fmla="*/ 0 h 6088"/>
                  <a:gd name="T6" fmla="*/ 0 w 3647"/>
                  <a:gd name="T7" fmla="*/ 0 h 6088"/>
                  <a:gd name="T8" fmla="*/ 0 w 3647"/>
                  <a:gd name="T9" fmla="*/ 0 h 6088"/>
                  <a:gd name="T10" fmla="*/ 0 w 3647"/>
                  <a:gd name="T11" fmla="*/ 0 h 6088"/>
                  <a:gd name="T12" fmla="*/ 0 w 3647"/>
                  <a:gd name="T13" fmla="*/ 0 h 6088"/>
                  <a:gd name="T14" fmla="*/ 0 w 3647"/>
                  <a:gd name="T15" fmla="*/ 0 h 6088"/>
                  <a:gd name="T16" fmla="*/ 0 w 3647"/>
                  <a:gd name="T17" fmla="*/ 0 h 6088"/>
                  <a:gd name="T18" fmla="*/ 0 w 3647"/>
                  <a:gd name="T19" fmla="*/ 0 h 6088"/>
                  <a:gd name="T20" fmla="*/ 0 w 3647"/>
                  <a:gd name="T21" fmla="*/ 0 h 6088"/>
                  <a:gd name="T22" fmla="*/ 0 w 3647"/>
                  <a:gd name="T23" fmla="*/ 0 h 6088"/>
                  <a:gd name="T24" fmla="*/ 0 w 3647"/>
                  <a:gd name="T25" fmla="*/ 0 h 6088"/>
                  <a:gd name="T26" fmla="*/ 0 w 3647"/>
                  <a:gd name="T27" fmla="*/ 0 h 6088"/>
                  <a:gd name="T28" fmla="*/ 0 w 3647"/>
                  <a:gd name="T29" fmla="*/ 0 h 6088"/>
                  <a:gd name="T30" fmla="*/ 0 w 3647"/>
                  <a:gd name="T31" fmla="*/ 0 h 6088"/>
                  <a:gd name="T32" fmla="*/ 0 w 3647"/>
                  <a:gd name="T33" fmla="*/ 0 h 6088"/>
                  <a:gd name="T34" fmla="*/ 0 w 3647"/>
                  <a:gd name="T35" fmla="*/ 0 h 6088"/>
                  <a:gd name="T36" fmla="*/ 0 w 3647"/>
                  <a:gd name="T37" fmla="*/ 0 h 6088"/>
                  <a:gd name="T38" fmla="*/ 0 w 3647"/>
                  <a:gd name="T39" fmla="*/ 0 h 6088"/>
                  <a:gd name="T40" fmla="*/ 0 w 3647"/>
                  <a:gd name="T41" fmla="*/ 0 h 6088"/>
                  <a:gd name="T42" fmla="*/ 0 w 3647"/>
                  <a:gd name="T43" fmla="*/ 0 h 6088"/>
                  <a:gd name="T44" fmla="*/ 0 w 3647"/>
                  <a:gd name="T45" fmla="*/ 0 h 6088"/>
                  <a:gd name="T46" fmla="*/ 0 w 3647"/>
                  <a:gd name="T47" fmla="*/ 0 h 6088"/>
                  <a:gd name="T48" fmla="*/ 0 w 3647"/>
                  <a:gd name="T49" fmla="*/ 0 h 6088"/>
                  <a:gd name="T50" fmla="*/ 0 w 3647"/>
                  <a:gd name="T51" fmla="*/ 0 h 6088"/>
                  <a:gd name="T52" fmla="*/ 0 w 3647"/>
                  <a:gd name="T53" fmla="*/ 0 h 6088"/>
                  <a:gd name="T54" fmla="*/ 0 w 3647"/>
                  <a:gd name="T55" fmla="*/ 0 h 6088"/>
                  <a:gd name="T56" fmla="*/ 0 w 3647"/>
                  <a:gd name="T57" fmla="*/ 0 h 6088"/>
                  <a:gd name="T58" fmla="*/ 0 w 3647"/>
                  <a:gd name="T59" fmla="*/ 0 h 6088"/>
                  <a:gd name="T60" fmla="*/ 0 w 3647"/>
                  <a:gd name="T61" fmla="*/ 0 h 6088"/>
                  <a:gd name="T62" fmla="*/ 0 w 3647"/>
                  <a:gd name="T63" fmla="*/ 0 h 6088"/>
                  <a:gd name="T64" fmla="*/ 0 w 3647"/>
                  <a:gd name="T65" fmla="*/ 0 h 6088"/>
                  <a:gd name="T66" fmla="*/ 0 w 3647"/>
                  <a:gd name="T67" fmla="*/ 0 h 6088"/>
                  <a:gd name="T68" fmla="*/ 0 w 3647"/>
                  <a:gd name="T69" fmla="*/ 0 h 6088"/>
                  <a:gd name="T70" fmla="*/ 0 w 3647"/>
                  <a:gd name="T71" fmla="*/ 0 h 6088"/>
                  <a:gd name="T72" fmla="*/ 0 w 3647"/>
                  <a:gd name="T73" fmla="*/ 0 h 6088"/>
                  <a:gd name="T74" fmla="*/ 0 w 3647"/>
                  <a:gd name="T75" fmla="*/ 0 h 6088"/>
                  <a:gd name="T76" fmla="*/ 0 w 3647"/>
                  <a:gd name="T77" fmla="*/ 0 h 6088"/>
                  <a:gd name="T78" fmla="*/ 0 w 3647"/>
                  <a:gd name="T79" fmla="*/ 0 h 6088"/>
                  <a:gd name="T80" fmla="*/ 0 w 3647"/>
                  <a:gd name="T81" fmla="*/ 0 h 6088"/>
                  <a:gd name="T82" fmla="*/ 0 w 3647"/>
                  <a:gd name="T83" fmla="*/ 0 h 6088"/>
                  <a:gd name="T84" fmla="*/ 0 w 3647"/>
                  <a:gd name="T85" fmla="*/ 0 h 6088"/>
                  <a:gd name="T86" fmla="*/ 0 w 3647"/>
                  <a:gd name="T87" fmla="*/ 0 h 6088"/>
                  <a:gd name="T88" fmla="*/ 0 w 3647"/>
                  <a:gd name="T89" fmla="*/ 0 h 6088"/>
                  <a:gd name="T90" fmla="*/ 0 w 3647"/>
                  <a:gd name="T91" fmla="*/ 0 h 6088"/>
                  <a:gd name="T92" fmla="*/ 0 w 3647"/>
                  <a:gd name="T93" fmla="*/ 0 h 6088"/>
                  <a:gd name="T94" fmla="*/ 0 w 3647"/>
                  <a:gd name="T95" fmla="*/ 0 h 6088"/>
                  <a:gd name="T96" fmla="*/ 0 w 3647"/>
                  <a:gd name="T97" fmla="*/ 0 h 6088"/>
                  <a:gd name="T98" fmla="*/ 0 w 3647"/>
                  <a:gd name="T99" fmla="*/ 0 h 6088"/>
                  <a:gd name="T100" fmla="*/ 0 w 3647"/>
                  <a:gd name="T101" fmla="*/ 0 h 6088"/>
                  <a:gd name="T102" fmla="*/ 0 w 3647"/>
                  <a:gd name="T103" fmla="*/ 0 h 6088"/>
                  <a:gd name="T104" fmla="*/ 0 w 3647"/>
                  <a:gd name="T105" fmla="*/ 0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" name="Freeform 118"/>
              <p:cNvSpPr>
                <a:spLocks/>
              </p:cNvSpPr>
              <p:nvPr/>
            </p:nvSpPr>
            <p:spPr bwMode="auto">
              <a:xfrm>
                <a:off x="4324" y="750"/>
                <a:ext cx="1365" cy="2377"/>
              </a:xfrm>
              <a:custGeom>
                <a:avLst/>
                <a:gdLst>
                  <a:gd name="T0" fmla="*/ 0 w 3647"/>
                  <a:gd name="T1" fmla="*/ 0 h 6088"/>
                  <a:gd name="T2" fmla="*/ 0 w 3647"/>
                  <a:gd name="T3" fmla="*/ 0 h 6088"/>
                  <a:gd name="T4" fmla="*/ 0 w 3647"/>
                  <a:gd name="T5" fmla="*/ 0 h 6088"/>
                  <a:gd name="T6" fmla="*/ 0 w 3647"/>
                  <a:gd name="T7" fmla="*/ 0 h 6088"/>
                  <a:gd name="T8" fmla="*/ 0 w 3647"/>
                  <a:gd name="T9" fmla="*/ 0 h 6088"/>
                  <a:gd name="T10" fmla="*/ 0 w 3647"/>
                  <a:gd name="T11" fmla="*/ 0 h 6088"/>
                  <a:gd name="T12" fmla="*/ 0 w 3647"/>
                  <a:gd name="T13" fmla="*/ 0 h 6088"/>
                  <a:gd name="T14" fmla="*/ 0 w 3647"/>
                  <a:gd name="T15" fmla="*/ 0 h 6088"/>
                  <a:gd name="T16" fmla="*/ 0 w 3647"/>
                  <a:gd name="T17" fmla="*/ 0 h 6088"/>
                  <a:gd name="T18" fmla="*/ 0 w 3647"/>
                  <a:gd name="T19" fmla="*/ 0 h 6088"/>
                  <a:gd name="T20" fmla="*/ 0 w 3647"/>
                  <a:gd name="T21" fmla="*/ 0 h 6088"/>
                  <a:gd name="T22" fmla="*/ 0 w 3647"/>
                  <a:gd name="T23" fmla="*/ 0 h 6088"/>
                  <a:gd name="T24" fmla="*/ 0 w 3647"/>
                  <a:gd name="T25" fmla="*/ 0 h 6088"/>
                  <a:gd name="T26" fmla="*/ 0 w 3647"/>
                  <a:gd name="T27" fmla="*/ 0 h 6088"/>
                  <a:gd name="T28" fmla="*/ 0 w 3647"/>
                  <a:gd name="T29" fmla="*/ 0 h 6088"/>
                  <a:gd name="T30" fmla="*/ 0 w 3647"/>
                  <a:gd name="T31" fmla="*/ 0 h 6088"/>
                  <a:gd name="T32" fmla="*/ 0 w 3647"/>
                  <a:gd name="T33" fmla="*/ 0 h 6088"/>
                  <a:gd name="T34" fmla="*/ 0 w 3647"/>
                  <a:gd name="T35" fmla="*/ 0 h 6088"/>
                  <a:gd name="T36" fmla="*/ 0 w 3647"/>
                  <a:gd name="T37" fmla="*/ 0 h 6088"/>
                  <a:gd name="T38" fmla="*/ 0 w 3647"/>
                  <a:gd name="T39" fmla="*/ 0 h 6088"/>
                  <a:gd name="T40" fmla="*/ 0 w 3647"/>
                  <a:gd name="T41" fmla="*/ 0 h 6088"/>
                  <a:gd name="T42" fmla="*/ 0 w 3647"/>
                  <a:gd name="T43" fmla="*/ 0 h 6088"/>
                  <a:gd name="T44" fmla="*/ 0 w 3647"/>
                  <a:gd name="T45" fmla="*/ 0 h 6088"/>
                  <a:gd name="T46" fmla="*/ 0 w 3647"/>
                  <a:gd name="T47" fmla="*/ 0 h 6088"/>
                  <a:gd name="T48" fmla="*/ 0 w 3647"/>
                  <a:gd name="T49" fmla="*/ 0 h 6088"/>
                  <a:gd name="T50" fmla="*/ 0 w 3647"/>
                  <a:gd name="T51" fmla="*/ 0 h 6088"/>
                  <a:gd name="T52" fmla="*/ 0 w 3647"/>
                  <a:gd name="T53" fmla="*/ 0 h 6088"/>
                  <a:gd name="T54" fmla="*/ 0 w 3647"/>
                  <a:gd name="T55" fmla="*/ 0 h 6088"/>
                  <a:gd name="T56" fmla="*/ 0 w 3647"/>
                  <a:gd name="T57" fmla="*/ 0 h 6088"/>
                  <a:gd name="T58" fmla="*/ 0 w 3647"/>
                  <a:gd name="T59" fmla="*/ 0 h 6088"/>
                  <a:gd name="T60" fmla="*/ 0 w 3647"/>
                  <a:gd name="T61" fmla="*/ 0 h 6088"/>
                  <a:gd name="T62" fmla="*/ 0 w 3647"/>
                  <a:gd name="T63" fmla="*/ 0 h 6088"/>
                  <a:gd name="T64" fmla="*/ 0 w 3647"/>
                  <a:gd name="T65" fmla="*/ 0 h 6088"/>
                  <a:gd name="T66" fmla="*/ 0 w 3647"/>
                  <a:gd name="T67" fmla="*/ 0 h 6088"/>
                  <a:gd name="T68" fmla="*/ 0 w 3647"/>
                  <a:gd name="T69" fmla="*/ 0 h 6088"/>
                  <a:gd name="T70" fmla="*/ 0 w 3647"/>
                  <a:gd name="T71" fmla="*/ 0 h 6088"/>
                  <a:gd name="T72" fmla="*/ 0 w 3647"/>
                  <a:gd name="T73" fmla="*/ 0 h 6088"/>
                  <a:gd name="T74" fmla="*/ 0 w 3647"/>
                  <a:gd name="T75" fmla="*/ 0 h 6088"/>
                  <a:gd name="T76" fmla="*/ 0 w 3647"/>
                  <a:gd name="T77" fmla="*/ 0 h 6088"/>
                  <a:gd name="T78" fmla="*/ 0 w 3647"/>
                  <a:gd name="T79" fmla="*/ 0 h 6088"/>
                  <a:gd name="T80" fmla="*/ 0 w 3647"/>
                  <a:gd name="T81" fmla="*/ 0 h 6088"/>
                  <a:gd name="T82" fmla="*/ 0 w 3647"/>
                  <a:gd name="T83" fmla="*/ 0 h 6088"/>
                  <a:gd name="T84" fmla="*/ 0 w 3647"/>
                  <a:gd name="T85" fmla="*/ 0 h 6088"/>
                  <a:gd name="T86" fmla="*/ 0 w 3647"/>
                  <a:gd name="T87" fmla="*/ 0 h 6088"/>
                  <a:gd name="T88" fmla="*/ 0 w 3647"/>
                  <a:gd name="T89" fmla="*/ 0 h 6088"/>
                  <a:gd name="T90" fmla="*/ 0 w 3647"/>
                  <a:gd name="T91" fmla="*/ 0 h 6088"/>
                  <a:gd name="T92" fmla="*/ 0 w 3647"/>
                  <a:gd name="T93" fmla="*/ 0 h 6088"/>
                  <a:gd name="T94" fmla="*/ 0 w 3647"/>
                  <a:gd name="T95" fmla="*/ 0 h 6088"/>
                  <a:gd name="T96" fmla="*/ 0 w 3647"/>
                  <a:gd name="T97" fmla="*/ 0 h 6088"/>
                  <a:gd name="T98" fmla="*/ 0 w 3647"/>
                  <a:gd name="T99" fmla="*/ 0 h 6088"/>
                  <a:gd name="T100" fmla="*/ 0 w 3647"/>
                  <a:gd name="T101" fmla="*/ 0 h 6088"/>
                  <a:gd name="T102" fmla="*/ 0 w 3647"/>
                  <a:gd name="T103" fmla="*/ 0 h 6088"/>
                  <a:gd name="T104" fmla="*/ 0 w 3647"/>
                  <a:gd name="T105" fmla="*/ 0 h 608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647" h="6088">
                    <a:moveTo>
                      <a:pt x="3647" y="6022"/>
                    </a:moveTo>
                    <a:lnTo>
                      <a:pt x="3647" y="0"/>
                    </a:lnTo>
                    <a:lnTo>
                      <a:pt x="2007" y="3"/>
                    </a:lnTo>
                    <a:lnTo>
                      <a:pt x="1791" y="473"/>
                    </a:lnTo>
                    <a:lnTo>
                      <a:pt x="1808" y="525"/>
                    </a:lnTo>
                    <a:lnTo>
                      <a:pt x="1839" y="580"/>
                    </a:lnTo>
                    <a:lnTo>
                      <a:pt x="1821" y="631"/>
                    </a:lnTo>
                    <a:lnTo>
                      <a:pt x="1778" y="666"/>
                    </a:lnTo>
                    <a:lnTo>
                      <a:pt x="1791" y="701"/>
                    </a:lnTo>
                    <a:lnTo>
                      <a:pt x="1752" y="664"/>
                    </a:lnTo>
                    <a:lnTo>
                      <a:pt x="1739" y="685"/>
                    </a:lnTo>
                    <a:lnTo>
                      <a:pt x="1597" y="637"/>
                    </a:lnTo>
                    <a:lnTo>
                      <a:pt x="1553" y="615"/>
                    </a:lnTo>
                    <a:lnTo>
                      <a:pt x="1540" y="594"/>
                    </a:lnTo>
                    <a:lnTo>
                      <a:pt x="1554" y="540"/>
                    </a:lnTo>
                    <a:lnTo>
                      <a:pt x="1647" y="463"/>
                    </a:lnTo>
                    <a:lnTo>
                      <a:pt x="1619" y="448"/>
                    </a:lnTo>
                    <a:lnTo>
                      <a:pt x="1580" y="401"/>
                    </a:lnTo>
                    <a:lnTo>
                      <a:pt x="1540" y="397"/>
                    </a:lnTo>
                    <a:lnTo>
                      <a:pt x="1513" y="373"/>
                    </a:lnTo>
                    <a:lnTo>
                      <a:pt x="1445" y="377"/>
                    </a:lnTo>
                    <a:lnTo>
                      <a:pt x="1371" y="410"/>
                    </a:lnTo>
                    <a:lnTo>
                      <a:pt x="1263" y="426"/>
                    </a:lnTo>
                    <a:lnTo>
                      <a:pt x="1377" y="463"/>
                    </a:lnTo>
                    <a:lnTo>
                      <a:pt x="1424" y="560"/>
                    </a:lnTo>
                    <a:lnTo>
                      <a:pt x="1441" y="584"/>
                    </a:lnTo>
                    <a:lnTo>
                      <a:pt x="1458" y="666"/>
                    </a:lnTo>
                    <a:lnTo>
                      <a:pt x="1484" y="710"/>
                    </a:lnTo>
                    <a:lnTo>
                      <a:pt x="1517" y="705"/>
                    </a:lnTo>
                    <a:lnTo>
                      <a:pt x="1567" y="730"/>
                    </a:lnTo>
                    <a:lnTo>
                      <a:pt x="1604" y="816"/>
                    </a:lnTo>
                    <a:lnTo>
                      <a:pt x="1602" y="847"/>
                    </a:lnTo>
                    <a:lnTo>
                      <a:pt x="1610" y="890"/>
                    </a:lnTo>
                    <a:lnTo>
                      <a:pt x="1636" y="912"/>
                    </a:lnTo>
                    <a:lnTo>
                      <a:pt x="1662" y="970"/>
                    </a:lnTo>
                    <a:lnTo>
                      <a:pt x="1632" y="954"/>
                    </a:lnTo>
                    <a:lnTo>
                      <a:pt x="1571" y="937"/>
                    </a:lnTo>
                    <a:lnTo>
                      <a:pt x="1524" y="910"/>
                    </a:lnTo>
                    <a:lnTo>
                      <a:pt x="1467" y="926"/>
                    </a:lnTo>
                    <a:lnTo>
                      <a:pt x="1418" y="912"/>
                    </a:lnTo>
                    <a:lnTo>
                      <a:pt x="1414" y="953"/>
                    </a:lnTo>
                    <a:lnTo>
                      <a:pt x="1388" y="1047"/>
                    </a:lnTo>
                    <a:lnTo>
                      <a:pt x="1325" y="1107"/>
                    </a:lnTo>
                    <a:lnTo>
                      <a:pt x="1324" y="1137"/>
                    </a:lnTo>
                    <a:lnTo>
                      <a:pt x="1298" y="1185"/>
                    </a:lnTo>
                    <a:lnTo>
                      <a:pt x="1315" y="1261"/>
                    </a:lnTo>
                    <a:lnTo>
                      <a:pt x="1410" y="1328"/>
                    </a:lnTo>
                    <a:lnTo>
                      <a:pt x="1496" y="1399"/>
                    </a:lnTo>
                    <a:lnTo>
                      <a:pt x="1388" y="1414"/>
                    </a:lnTo>
                    <a:lnTo>
                      <a:pt x="1325" y="1433"/>
                    </a:lnTo>
                    <a:lnTo>
                      <a:pt x="1284" y="1423"/>
                    </a:lnTo>
                    <a:lnTo>
                      <a:pt x="1215" y="1458"/>
                    </a:lnTo>
                    <a:lnTo>
                      <a:pt x="1210" y="1484"/>
                    </a:lnTo>
                    <a:lnTo>
                      <a:pt x="1189" y="1453"/>
                    </a:lnTo>
                    <a:lnTo>
                      <a:pt x="1210" y="1427"/>
                    </a:lnTo>
                    <a:lnTo>
                      <a:pt x="1152" y="1431"/>
                    </a:lnTo>
                    <a:lnTo>
                      <a:pt x="1135" y="1411"/>
                    </a:lnTo>
                    <a:lnTo>
                      <a:pt x="1059" y="1399"/>
                    </a:lnTo>
                    <a:lnTo>
                      <a:pt x="1037" y="1462"/>
                    </a:lnTo>
                    <a:lnTo>
                      <a:pt x="1054" y="1513"/>
                    </a:lnTo>
                    <a:lnTo>
                      <a:pt x="1150" y="1568"/>
                    </a:lnTo>
                    <a:lnTo>
                      <a:pt x="1198" y="1525"/>
                    </a:lnTo>
                    <a:lnTo>
                      <a:pt x="1268" y="1624"/>
                    </a:lnTo>
                    <a:lnTo>
                      <a:pt x="1193" y="1679"/>
                    </a:lnTo>
                    <a:lnTo>
                      <a:pt x="1103" y="1671"/>
                    </a:lnTo>
                    <a:lnTo>
                      <a:pt x="1067" y="1675"/>
                    </a:lnTo>
                    <a:lnTo>
                      <a:pt x="994" y="1627"/>
                    </a:lnTo>
                    <a:lnTo>
                      <a:pt x="947" y="1646"/>
                    </a:lnTo>
                    <a:lnTo>
                      <a:pt x="884" y="1613"/>
                    </a:lnTo>
                    <a:lnTo>
                      <a:pt x="865" y="1634"/>
                    </a:lnTo>
                    <a:lnTo>
                      <a:pt x="875" y="1595"/>
                    </a:lnTo>
                    <a:lnTo>
                      <a:pt x="852" y="1533"/>
                    </a:lnTo>
                    <a:lnTo>
                      <a:pt x="829" y="1523"/>
                    </a:lnTo>
                    <a:lnTo>
                      <a:pt x="821" y="1497"/>
                    </a:lnTo>
                    <a:lnTo>
                      <a:pt x="766" y="1445"/>
                    </a:lnTo>
                    <a:lnTo>
                      <a:pt x="791" y="1415"/>
                    </a:lnTo>
                    <a:lnTo>
                      <a:pt x="765" y="1315"/>
                    </a:lnTo>
                    <a:lnTo>
                      <a:pt x="709" y="1271"/>
                    </a:lnTo>
                    <a:lnTo>
                      <a:pt x="680" y="1275"/>
                    </a:lnTo>
                    <a:lnTo>
                      <a:pt x="666" y="1256"/>
                    </a:lnTo>
                    <a:lnTo>
                      <a:pt x="613" y="1257"/>
                    </a:lnTo>
                    <a:lnTo>
                      <a:pt x="602" y="1224"/>
                    </a:lnTo>
                    <a:lnTo>
                      <a:pt x="570" y="1228"/>
                    </a:lnTo>
                    <a:lnTo>
                      <a:pt x="497" y="1194"/>
                    </a:lnTo>
                    <a:lnTo>
                      <a:pt x="454" y="1145"/>
                    </a:lnTo>
                    <a:lnTo>
                      <a:pt x="405" y="1129"/>
                    </a:lnTo>
                    <a:lnTo>
                      <a:pt x="447" y="1098"/>
                    </a:lnTo>
                    <a:lnTo>
                      <a:pt x="486" y="1107"/>
                    </a:lnTo>
                    <a:lnTo>
                      <a:pt x="519" y="1142"/>
                    </a:lnTo>
                    <a:lnTo>
                      <a:pt x="626" y="1162"/>
                    </a:lnTo>
                    <a:lnTo>
                      <a:pt x="659" y="1138"/>
                    </a:lnTo>
                    <a:lnTo>
                      <a:pt x="758" y="1167"/>
                    </a:lnTo>
                    <a:lnTo>
                      <a:pt x="862" y="1167"/>
                    </a:lnTo>
                    <a:lnTo>
                      <a:pt x="943" y="1159"/>
                    </a:lnTo>
                    <a:lnTo>
                      <a:pt x="1054" y="1163"/>
                    </a:lnTo>
                    <a:lnTo>
                      <a:pt x="1137" y="1141"/>
                    </a:lnTo>
                    <a:lnTo>
                      <a:pt x="1176" y="1111"/>
                    </a:lnTo>
                    <a:lnTo>
                      <a:pt x="1238" y="1051"/>
                    </a:lnTo>
                    <a:lnTo>
                      <a:pt x="1272" y="966"/>
                    </a:lnTo>
                    <a:lnTo>
                      <a:pt x="1284" y="898"/>
                    </a:lnTo>
                    <a:lnTo>
                      <a:pt x="1266" y="816"/>
                    </a:lnTo>
                    <a:lnTo>
                      <a:pt x="1241" y="811"/>
                    </a:lnTo>
                    <a:lnTo>
                      <a:pt x="1203" y="760"/>
                    </a:lnTo>
                    <a:lnTo>
                      <a:pt x="1159" y="714"/>
                    </a:lnTo>
                    <a:lnTo>
                      <a:pt x="1064" y="685"/>
                    </a:lnTo>
                    <a:lnTo>
                      <a:pt x="1041" y="670"/>
                    </a:lnTo>
                    <a:lnTo>
                      <a:pt x="986" y="684"/>
                    </a:lnTo>
                    <a:lnTo>
                      <a:pt x="912" y="653"/>
                    </a:lnTo>
                    <a:lnTo>
                      <a:pt x="935" y="672"/>
                    </a:lnTo>
                    <a:lnTo>
                      <a:pt x="897" y="676"/>
                    </a:lnTo>
                    <a:lnTo>
                      <a:pt x="871" y="654"/>
                    </a:lnTo>
                    <a:lnTo>
                      <a:pt x="735" y="598"/>
                    </a:lnTo>
                    <a:lnTo>
                      <a:pt x="592" y="560"/>
                    </a:lnTo>
                    <a:lnTo>
                      <a:pt x="533" y="568"/>
                    </a:lnTo>
                    <a:lnTo>
                      <a:pt x="498" y="580"/>
                    </a:lnTo>
                    <a:lnTo>
                      <a:pt x="415" y="582"/>
                    </a:lnTo>
                    <a:lnTo>
                      <a:pt x="377" y="615"/>
                    </a:lnTo>
                    <a:lnTo>
                      <a:pt x="328" y="610"/>
                    </a:lnTo>
                    <a:lnTo>
                      <a:pt x="325" y="580"/>
                    </a:lnTo>
                    <a:lnTo>
                      <a:pt x="272" y="595"/>
                    </a:lnTo>
                    <a:lnTo>
                      <a:pt x="261" y="567"/>
                    </a:lnTo>
                    <a:lnTo>
                      <a:pt x="235" y="574"/>
                    </a:lnTo>
                    <a:lnTo>
                      <a:pt x="233" y="531"/>
                    </a:lnTo>
                    <a:lnTo>
                      <a:pt x="317" y="525"/>
                    </a:lnTo>
                    <a:lnTo>
                      <a:pt x="282" y="508"/>
                    </a:lnTo>
                    <a:lnTo>
                      <a:pt x="199" y="493"/>
                    </a:lnTo>
                    <a:lnTo>
                      <a:pt x="203" y="551"/>
                    </a:lnTo>
                    <a:lnTo>
                      <a:pt x="129" y="548"/>
                    </a:lnTo>
                    <a:lnTo>
                      <a:pt x="116" y="610"/>
                    </a:lnTo>
                    <a:lnTo>
                      <a:pt x="77" y="598"/>
                    </a:lnTo>
                    <a:lnTo>
                      <a:pt x="70" y="654"/>
                    </a:lnTo>
                    <a:lnTo>
                      <a:pt x="13" y="741"/>
                    </a:lnTo>
                    <a:lnTo>
                      <a:pt x="0" y="902"/>
                    </a:lnTo>
                    <a:lnTo>
                      <a:pt x="44" y="946"/>
                    </a:lnTo>
                    <a:lnTo>
                      <a:pt x="99" y="953"/>
                    </a:lnTo>
                    <a:lnTo>
                      <a:pt x="185" y="1055"/>
                    </a:lnTo>
                    <a:lnTo>
                      <a:pt x="147" y="1218"/>
                    </a:lnTo>
                    <a:lnTo>
                      <a:pt x="159" y="1252"/>
                    </a:lnTo>
                    <a:lnTo>
                      <a:pt x="256" y="1373"/>
                    </a:lnTo>
                    <a:lnTo>
                      <a:pt x="291" y="1425"/>
                    </a:lnTo>
                    <a:lnTo>
                      <a:pt x="315" y="1476"/>
                    </a:lnTo>
                    <a:lnTo>
                      <a:pt x="294" y="1504"/>
                    </a:lnTo>
                    <a:lnTo>
                      <a:pt x="299" y="1543"/>
                    </a:lnTo>
                    <a:lnTo>
                      <a:pt x="298" y="1572"/>
                    </a:lnTo>
                    <a:lnTo>
                      <a:pt x="319" y="1619"/>
                    </a:lnTo>
                    <a:lnTo>
                      <a:pt x="324" y="1675"/>
                    </a:lnTo>
                    <a:lnTo>
                      <a:pt x="358" y="1675"/>
                    </a:lnTo>
                    <a:lnTo>
                      <a:pt x="381" y="1702"/>
                    </a:lnTo>
                    <a:lnTo>
                      <a:pt x="385" y="1737"/>
                    </a:lnTo>
                    <a:lnTo>
                      <a:pt x="447" y="1784"/>
                    </a:lnTo>
                    <a:lnTo>
                      <a:pt x="458" y="1818"/>
                    </a:lnTo>
                    <a:lnTo>
                      <a:pt x="441" y="1915"/>
                    </a:lnTo>
                    <a:lnTo>
                      <a:pt x="464" y="1946"/>
                    </a:lnTo>
                    <a:lnTo>
                      <a:pt x="559" y="1993"/>
                    </a:lnTo>
                    <a:lnTo>
                      <a:pt x="574" y="2023"/>
                    </a:lnTo>
                    <a:lnTo>
                      <a:pt x="604" y="2051"/>
                    </a:lnTo>
                    <a:lnTo>
                      <a:pt x="632" y="2111"/>
                    </a:lnTo>
                    <a:lnTo>
                      <a:pt x="617" y="2190"/>
                    </a:lnTo>
                    <a:lnTo>
                      <a:pt x="524" y="2391"/>
                    </a:lnTo>
                    <a:lnTo>
                      <a:pt x="380" y="2612"/>
                    </a:lnTo>
                    <a:lnTo>
                      <a:pt x="311" y="2683"/>
                    </a:lnTo>
                    <a:lnTo>
                      <a:pt x="364" y="2681"/>
                    </a:lnTo>
                    <a:lnTo>
                      <a:pt x="384" y="2651"/>
                    </a:lnTo>
                    <a:lnTo>
                      <a:pt x="421" y="2624"/>
                    </a:lnTo>
                    <a:lnTo>
                      <a:pt x="433" y="2685"/>
                    </a:lnTo>
                    <a:lnTo>
                      <a:pt x="410" y="2670"/>
                    </a:lnTo>
                    <a:lnTo>
                      <a:pt x="415" y="2701"/>
                    </a:lnTo>
                    <a:lnTo>
                      <a:pt x="506" y="2741"/>
                    </a:lnTo>
                    <a:lnTo>
                      <a:pt x="570" y="2718"/>
                    </a:lnTo>
                    <a:lnTo>
                      <a:pt x="619" y="2730"/>
                    </a:lnTo>
                    <a:lnTo>
                      <a:pt x="566" y="2777"/>
                    </a:lnTo>
                    <a:lnTo>
                      <a:pt x="520" y="2782"/>
                    </a:lnTo>
                    <a:lnTo>
                      <a:pt x="481" y="2837"/>
                    </a:lnTo>
                    <a:lnTo>
                      <a:pt x="443" y="2860"/>
                    </a:lnTo>
                    <a:lnTo>
                      <a:pt x="445" y="2935"/>
                    </a:lnTo>
                    <a:lnTo>
                      <a:pt x="424" y="2980"/>
                    </a:lnTo>
                    <a:lnTo>
                      <a:pt x="342" y="3025"/>
                    </a:lnTo>
                    <a:lnTo>
                      <a:pt x="415" y="3076"/>
                    </a:lnTo>
                    <a:lnTo>
                      <a:pt x="418" y="3115"/>
                    </a:lnTo>
                    <a:lnTo>
                      <a:pt x="402" y="3217"/>
                    </a:lnTo>
                    <a:lnTo>
                      <a:pt x="441" y="3292"/>
                    </a:lnTo>
                    <a:lnTo>
                      <a:pt x="425" y="3347"/>
                    </a:lnTo>
                    <a:lnTo>
                      <a:pt x="498" y="3427"/>
                    </a:lnTo>
                    <a:lnTo>
                      <a:pt x="497" y="3482"/>
                    </a:lnTo>
                    <a:lnTo>
                      <a:pt x="533" y="3510"/>
                    </a:lnTo>
                    <a:lnTo>
                      <a:pt x="602" y="3604"/>
                    </a:lnTo>
                    <a:lnTo>
                      <a:pt x="610" y="3643"/>
                    </a:lnTo>
                    <a:lnTo>
                      <a:pt x="696" y="3683"/>
                    </a:lnTo>
                    <a:lnTo>
                      <a:pt x="756" y="3669"/>
                    </a:lnTo>
                    <a:lnTo>
                      <a:pt x="791" y="3684"/>
                    </a:lnTo>
                    <a:lnTo>
                      <a:pt x="796" y="3731"/>
                    </a:lnTo>
                    <a:lnTo>
                      <a:pt x="861" y="3684"/>
                    </a:lnTo>
                    <a:lnTo>
                      <a:pt x="921" y="3671"/>
                    </a:lnTo>
                    <a:lnTo>
                      <a:pt x="1011" y="3711"/>
                    </a:lnTo>
                    <a:lnTo>
                      <a:pt x="1086" y="3916"/>
                    </a:lnTo>
                    <a:lnTo>
                      <a:pt x="1150" y="3998"/>
                    </a:lnTo>
                    <a:lnTo>
                      <a:pt x="1208" y="4025"/>
                    </a:lnTo>
                    <a:lnTo>
                      <a:pt x="1251" y="4091"/>
                    </a:lnTo>
                    <a:lnTo>
                      <a:pt x="1368" y="4111"/>
                    </a:lnTo>
                    <a:lnTo>
                      <a:pt x="1394" y="4108"/>
                    </a:lnTo>
                    <a:lnTo>
                      <a:pt x="1407" y="4141"/>
                    </a:lnTo>
                    <a:lnTo>
                      <a:pt x="1342" y="4226"/>
                    </a:lnTo>
                    <a:lnTo>
                      <a:pt x="1258" y="4211"/>
                    </a:lnTo>
                    <a:lnTo>
                      <a:pt x="1249" y="4297"/>
                    </a:lnTo>
                    <a:lnTo>
                      <a:pt x="1341" y="4467"/>
                    </a:lnTo>
                    <a:lnTo>
                      <a:pt x="1537" y="4376"/>
                    </a:lnTo>
                    <a:lnTo>
                      <a:pt x="1623" y="4352"/>
                    </a:lnTo>
                    <a:lnTo>
                      <a:pt x="1749" y="4438"/>
                    </a:lnTo>
                    <a:lnTo>
                      <a:pt x="1738" y="4478"/>
                    </a:lnTo>
                    <a:lnTo>
                      <a:pt x="1761" y="4560"/>
                    </a:lnTo>
                    <a:lnTo>
                      <a:pt x="1808" y="4572"/>
                    </a:lnTo>
                    <a:lnTo>
                      <a:pt x="1950" y="4590"/>
                    </a:lnTo>
                    <a:lnTo>
                      <a:pt x="2004" y="4698"/>
                    </a:lnTo>
                    <a:lnTo>
                      <a:pt x="2263" y="4655"/>
                    </a:lnTo>
                    <a:lnTo>
                      <a:pt x="2319" y="4624"/>
                    </a:lnTo>
                    <a:lnTo>
                      <a:pt x="2391" y="4686"/>
                    </a:lnTo>
                    <a:lnTo>
                      <a:pt x="2457" y="4702"/>
                    </a:lnTo>
                    <a:lnTo>
                      <a:pt x="2501" y="4684"/>
                    </a:lnTo>
                    <a:lnTo>
                      <a:pt x="2570" y="4694"/>
                    </a:lnTo>
                    <a:lnTo>
                      <a:pt x="2616" y="4676"/>
                    </a:lnTo>
                    <a:lnTo>
                      <a:pt x="2683" y="4680"/>
                    </a:lnTo>
                    <a:lnTo>
                      <a:pt x="2782" y="4710"/>
                    </a:lnTo>
                    <a:lnTo>
                      <a:pt x="2829" y="4765"/>
                    </a:lnTo>
                    <a:lnTo>
                      <a:pt x="2821" y="4812"/>
                    </a:lnTo>
                    <a:lnTo>
                      <a:pt x="2845" y="4860"/>
                    </a:lnTo>
                    <a:lnTo>
                      <a:pt x="2804" y="4887"/>
                    </a:lnTo>
                    <a:lnTo>
                      <a:pt x="2828" y="4944"/>
                    </a:lnTo>
                    <a:lnTo>
                      <a:pt x="2881" y="5010"/>
                    </a:lnTo>
                    <a:lnTo>
                      <a:pt x="2881" y="5108"/>
                    </a:lnTo>
                    <a:lnTo>
                      <a:pt x="2861" y="5125"/>
                    </a:lnTo>
                    <a:lnTo>
                      <a:pt x="2812" y="5129"/>
                    </a:lnTo>
                    <a:lnTo>
                      <a:pt x="2739" y="5132"/>
                    </a:lnTo>
                    <a:lnTo>
                      <a:pt x="2716" y="5199"/>
                    </a:lnTo>
                    <a:lnTo>
                      <a:pt x="2675" y="5229"/>
                    </a:lnTo>
                    <a:lnTo>
                      <a:pt x="2669" y="5276"/>
                    </a:lnTo>
                    <a:lnTo>
                      <a:pt x="2695" y="5340"/>
                    </a:lnTo>
                    <a:lnTo>
                      <a:pt x="2759" y="5309"/>
                    </a:lnTo>
                    <a:lnTo>
                      <a:pt x="2776" y="5289"/>
                    </a:lnTo>
                    <a:lnTo>
                      <a:pt x="2815" y="5270"/>
                    </a:lnTo>
                    <a:lnTo>
                      <a:pt x="2851" y="5313"/>
                    </a:lnTo>
                    <a:lnTo>
                      <a:pt x="2751" y="5400"/>
                    </a:lnTo>
                    <a:lnTo>
                      <a:pt x="2726" y="5436"/>
                    </a:lnTo>
                    <a:lnTo>
                      <a:pt x="2653" y="5470"/>
                    </a:lnTo>
                    <a:lnTo>
                      <a:pt x="2656" y="5501"/>
                    </a:lnTo>
                    <a:lnTo>
                      <a:pt x="2692" y="5514"/>
                    </a:lnTo>
                    <a:lnTo>
                      <a:pt x="2735" y="5518"/>
                    </a:lnTo>
                    <a:lnTo>
                      <a:pt x="2815" y="5565"/>
                    </a:lnTo>
                    <a:lnTo>
                      <a:pt x="2763" y="5573"/>
                    </a:lnTo>
                    <a:lnTo>
                      <a:pt x="2752" y="5609"/>
                    </a:lnTo>
                    <a:lnTo>
                      <a:pt x="2683" y="5779"/>
                    </a:lnTo>
                    <a:lnTo>
                      <a:pt x="2594" y="5801"/>
                    </a:lnTo>
                    <a:lnTo>
                      <a:pt x="2566" y="5857"/>
                    </a:lnTo>
                    <a:lnTo>
                      <a:pt x="2657" y="5883"/>
                    </a:lnTo>
                    <a:lnTo>
                      <a:pt x="2726" y="5943"/>
                    </a:lnTo>
                    <a:lnTo>
                      <a:pt x="2761" y="5938"/>
                    </a:lnTo>
                    <a:lnTo>
                      <a:pt x="2851" y="5962"/>
                    </a:lnTo>
                    <a:lnTo>
                      <a:pt x="3006" y="5979"/>
                    </a:lnTo>
                    <a:lnTo>
                      <a:pt x="3106" y="6018"/>
                    </a:lnTo>
                    <a:lnTo>
                      <a:pt x="3170" y="6065"/>
                    </a:lnTo>
                    <a:lnTo>
                      <a:pt x="3198" y="6065"/>
                    </a:lnTo>
                    <a:lnTo>
                      <a:pt x="3249" y="6088"/>
                    </a:lnTo>
                    <a:lnTo>
                      <a:pt x="3292" y="6057"/>
                    </a:lnTo>
                    <a:lnTo>
                      <a:pt x="3369" y="6035"/>
                    </a:lnTo>
                    <a:lnTo>
                      <a:pt x="3448" y="6043"/>
                    </a:lnTo>
                    <a:lnTo>
                      <a:pt x="3503" y="6039"/>
                    </a:lnTo>
                    <a:lnTo>
                      <a:pt x="3583" y="6045"/>
                    </a:lnTo>
                    <a:lnTo>
                      <a:pt x="3647" y="6022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" name="Freeform 119"/>
              <p:cNvSpPr>
                <a:spLocks/>
              </p:cNvSpPr>
              <p:nvPr/>
            </p:nvSpPr>
            <p:spPr bwMode="auto">
              <a:xfrm>
                <a:off x="2615" y="2141"/>
                <a:ext cx="135" cy="135"/>
              </a:xfrm>
              <a:custGeom>
                <a:avLst/>
                <a:gdLst>
                  <a:gd name="T0" fmla="*/ 0 w 359"/>
                  <a:gd name="T1" fmla="*/ 0 h 344"/>
                  <a:gd name="T2" fmla="*/ 0 w 359"/>
                  <a:gd name="T3" fmla="*/ 0 h 344"/>
                  <a:gd name="T4" fmla="*/ 0 w 359"/>
                  <a:gd name="T5" fmla="*/ 0 h 344"/>
                  <a:gd name="T6" fmla="*/ 0 w 359"/>
                  <a:gd name="T7" fmla="*/ 0 h 344"/>
                  <a:gd name="T8" fmla="*/ 0 w 359"/>
                  <a:gd name="T9" fmla="*/ 0 h 344"/>
                  <a:gd name="T10" fmla="*/ 0 w 359"/>
                  <a:gd name="T11" fmla="*/ 0 h 344"/>
                  <a:gd name="T12" fmla="*/ 0 w 359"/>
                  <a:gd name="T13" fmla="*/ 0 h 344"/>
                  <a:gd name="T14" fmla="*/ 0 w 359"/>
                  <a:gd name="T15" fmla="*/ 0 h 344"/>
                  <a:gd name="T16" fmla="*/ 0 w 359"/>
                  <a:gd name="T17" fmla="*/ 0 h 344"/>
                  <a:gd name="T18" fmla="*/ 0 w 359"/>
                  <a:gd name="T19" fmla="*/ 0 h 344"/>
                  <a:gd name="T20" fmla="*/ 0 w 359"/>
                  <a:gd name="T21" fmla="*/ 0 h 344"/>
                  <a:gd name="T22" fmla="*/ 0 w 359"/>
                  <a:gd name="T23" fmla="*/ 0 h 344"/>
                  <a:gd name="T24" fmla="*/ 0 w 359"/>
                  <a:gd name="T25" fmla="*/ 0 h 344"/>
                  <a:gd name="T26" fmla="*/ 0 w 359"/>
                  <a:gd name="T27" fmla="*/ 0 h 344"/>
                  <a:gd name="T28" fmla="*/ 0 w 359"/>
                  <a:gd name="T29" fmla="*/ 0 h 344"/>
                  <a:gd name="T30" fmla="*/ 0 w 359"/>
                  <a:gd name="T31" fmla="*/ 0 h 344"/>
                  <a:gd name="T32" fmla="*/ 0 w 359"/>
                  <a:gd name="T33" fmla="*/ 0 h 344"/>
                  <a:gd name="T34" fmla="*/ 0 w 359"/>
                  <a:gd name="T35" fmla="*/ 0 h 344"/>
                  <a:gd name="T36" fmla="*/ 0 w 359"/>
                  <a:gd name="T37" fmla="*/ 0 h 344"/>
                  <a:gd name="T38" fmla="*/ 0 w 359"/>
                  <a:gd name="T39" fmla="*/ 0 h 344"/>
                  <a:gd name="T40" fmla="*/ 0 w 359"/>
                  <a:gd name="T41" fmla="*/ 0 h 344"/>
                  <a:gd name="T42" fmla="*/ 0 w 359"/>
                  <a:gd name="T43" fmla="*/ 0 h 344"/>
                  <a:gd name="T44" fmla="*/ 0 w 359"/>
                  <a:gd name="T45" fmla="*/ 0 h 344"/>
                  <a:gd name="T46" fmla="*/ 0 w 359"/>
                  <a:gd name="T47" fmla="*/ 0 h 344"/>
                  <a:gd name="T48" fmla="*/ 0 w 359"/>
                  <a:gd name="T49" fmla="*/ 0 h 344"/>
                  <a:gd name="T50" fmla="*/ 0 w 359"/>
                  <a:gd name="T51" fmla="*/ 0 h 344"/>
                  <a:gd name="T52" fmla="*/ 0 w 359"/>
                  <a:gd name="T53" fmla="*/ 0 h 344"/>
                  <a:gd name="T54" fmla="*/ 0 w 359"/>
                  <a:gd name="T55" fmla="*/ 0 h 344"/>
                  <a:gd name="T56" fmla="*/ 0 w 359"/>
                  <a:gd name="T57" fmla="*/ 0 h 344"/>
                  <a:gd name="T58" fmla="*/ 0 w 359"/>
                  <a:gd name="T59" fmla="*/ 0 h 344"/>
                  <a:gd name="T60" fmla="*/ 0 w 359"/>
                  <a:gd name="T61" fmla="*/ 0 h 344"/>
                  <a:gd name="T62" fmla="*/ 0 w 359"/>
                  <a:gd name="T63" fmla="*/ 0 h 344"/>
                  <a:gd name="T64" fmla="*/ 0 w 359"/>
                  <a:gd name="T65" fmla="*/ 0 h 344"/>
                  <a:gd name="T66" fmla="*/ 0 w 359"/>
                  <a:gd name="T67" fmla="*/ 0 h 344"/>
                  <a:gd name="T68" fmla="*/ 0 w 359"/>
                  <a:gd name="T69" fmla="*/ 0 h 344"/>
                  <a:gd name="T70" fmla="*/ 0 w 359"/>
                  <a:gd name="T71" fmla="*/ 0 h 344"/>
                  <a:gd name="T72" fmla="*/ 0 w 359"/>
                  <a:gd name="T73" fmla="*/ 0 h 344"/>
                  <a:gd name="T74" fmla="*/ 0 w 359"/>
                  <a:gd name="T75" fmla="*/ 0 h 344"/>
                  <a:gd name="T76" fmla="*/ 0 w 359"/>
                  <a:gd name="T77" fmla="*/ 0 h 344"/>
                  <a:gd name="T78" fmla="*/ 0 w 359"/>
                  <a:gd name="T79" fmla="*/ 0 h 344"/>
                  <a:gd name="T80" fmla="*/ 0 w 359"/>
                  <a:gd name="T81" fmla="*/ 0 h 344"/>
                  <a:gd name="T82" fmla="*/ 0 w 359"/>
                  <a:gd name="T83" fmla="*/ 0 h 344"/>
                  <a:gd name="T84" fmla="*/ 0 w 359"/>
                  <a:gd name="T85" fmla="*/ 0 h 344"/>
                  <a:gd name="T86" fmla="*/ 0 w 359"/>
                  <a:gd name="T87" fmla="*/ 0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Freeform 120"/>
              <p:cNvSpPr>
                <a:spLocks/>
              </p:cNvSpPr>
              <p:nvPr/>
            </p:nvSpPr>
            <p:spPr bwMode="auto">
              <a:xfrm>
                <a:off x="2615" y="2141"/>
                <a:ext cx="135" cy="135"/>
              </a:xfrm>
              <a:custGeom>
                <a:avLst/>
                <a:gdLst>
                  <a:gd name="T0" fmla="*/ 0 w 359"/>
                  <a:gd name="T1" fmla="*/ 0 h 344"/>
                  <a:gd name="T2" fmla="*/ 0 w 359"/>
                  <a:gd name="T3" fmla="*/ 0 h 344"/>
                  <a:gd name="T4" fmla="*/ 0 w 359"/>
                  <a:gd name="T5" fmla="*/ 0 h 344"/>
                  <a:gd name="T6" fmla="*/ 0 w 359"/>
                  <a:gd name="T7" fmla="*/ 0 h 344"/>
                  <a:gd name="T8" fmla="*/ 0 w 359"/>
                  <a:gd name="T9" fmla="*/ 0 h 344"/>
                  <a:gd name="T10" fmla="*/ 0 w 359"/>
                  <a:gd name="T11" fmla="*/ 0 h 344"/>
                  <a:gd name="T12" fmla="*/ 0 w 359"/>
                  <a:gd name="T13" fmla="*/ 0 h 344"/>
                  <a:gd name="T14" fmla="*/ 0 w 359"/>
                  <a:gd name="T15" fmla="*/ 0 h 344"/>
                  <a:gd name="T16" fmla="*/ 0 w 359"/>
                  <a:gd name="T17" fmla="*/ 0 h 344"/>
                  <a:gd name="T18" fmla="*/ 0 w 359"/>
                  <a:gd name="T19" fmla="*/ 0 h 344"/>
                  <a:gd name="T20" fmla="*/ 0 w 359"/>
                  <a:gd name="T21" fmla="*/ 0 h 344"/>
                  <a:gd name="T22" fmla="*/ 0 w 359"/>
                  <a:gd name="T23" fmla="*/ 0 h 344"/>
                  <a:gd name="T24" fmla="*/ 0 w 359"/>
                  <a:gd name="T25" fmla="*/ 0 h 344"/>
                  <a:gd name="T26" fmla="*/ 0 w 359"/>
                  <a:gd name="T27" fmla="*/ 0 h 344"/>
                  <a:gd name="T28" fmla="*/ 0 w 359"/>
                  <a:gd name="T29" fmla="*/ 0 h 344"/>
                  <a:gd name="T30" fmla="*/ 0 w 359"/>
                  <a:gd name="T31" fmla="*/ 0 h 344"/>
                  <a:gd name="T32" fmla="*/ 0 w 359"/>
                  <a:gd name="T33" fmla="*/ 0 h 344"/>
                  <a:gd name="T34" fmla="*/ 0 w 359"/>
                  <a:gd name="T35" fmla="*/ 0 h 344"/>
                  <a:gd name="T36" fmla="*/ 0 w 359"/>
                  <a:gd name="T37" fmla="*/ 0 h 344"/>
                  <a:gd name="T38" fmla="*/ 0 w 359"/>
                  <a:gd name="T39" fmla="*/ 0 h 344"/>
                  <a:gd name="T40" fmla="*/ 0 w 359"/>
                  <a:gd name="T41" fmla="*/ 0 h 344"/>
                  <a:gd name="T42" fmla="*/ 0 w 359"/>
                  <a:gd name="T43" fmla="*/ 0 h 344"/>
                  <a:gd name="T44" fmla="*/ 0 w 359"/>
                  <a:gd name="T45" fmla="*/ 0 h 344"/>
                  <a:gd name="T46" fmla="*/ 0 w 359"/>
                  <a:gd name="T47" fmla="*/ 0 h 344"/>
                  <a:gd name="T48" fmla="*/ 0 w 359"/>
                  <a:gd name="T49" fmla="*/ 0 h 344"/>
                  <a:gd name="T50" fmla="*/ 0 w 359"/>
                  <a:gd name="T51" fmla="*/ 0 h 344"/>
                  <a:gd name="T52" fmla="*/ 0 w 359"/>
                  <a:gd name="T53" fmla="*/ 0 h 344"/>
                  <a:gd name="T54" fmla="*/ 0 w 359"/>
                  <a:gd name="T55" fmla="*/ 0 h 344"/>
                  <a:gd name="T56" fmla="*/ 0 w 359"/>
                  <a:gd name="T57" fmla="*/ 0 h 344"/>
                  <a:gd name="T58" fmla="*/ 0 w 359"/>
                  <a:gd name="T59" fmla="*/ 0 h 344"/>
                  <a:gd name="T60" fmla="*/ 0 w 359"/>
                  <a:gd name="T61" fmla="*/ 0 h 344"/>
                  <a:gd name="T62" fmla="*/ 0 w 359"/>
                  <a:gd name="T63" fmla="*/ 0 h 344"/>
                  <a:gd name="T64" fmla="*/ 0 w 359"/>
                  <a:gd name="T65" fmla="*/ 0 h 344"/>
                  <a:gd name="T66" fmla="*/ 0 w 359"/>
                  <a:gd name="T67" fmla="*/ 0 h 344"/>
                  <a:gd name="T68" fmla="*/ 0 w 359"/>
                  <a:gd name="T69" fmla="*/ 0 h 344"/>
                  <a:gd name="T70" fmla="*/ 0 w 359"/>
                  <a:gd name="T71" fmla="*/ 0 h 344"/>
                  <a:gd name="T72" fmla="*/ 0 w 359"/>
                  <a:gd name="T73" fmla="*/ 0 h 344"/>
                  <a:gd name="T74" fmla="*/ 0 w 359"/>
                  <a:gd name="T75" fmla="*/ 0 h 344"/>
                  <a:gd name="T76" fmla="*/ 0 w 359"/>
                  <a:gd name="T77" fmla="*/ 0 h 344"/>
                  <a:gd name="T78" fmla="*/ 0 w 359"/>
                  <a:gd name="T79" fmla="*/ 0 h 344"/>
                  <a:gd name="T80" fmla="*/ 0 w 359"/>
                  <a:gd name="T81" fmla="*/ 0 h 344"/>
                  <a:gd name="T82" fmla="*/ 0 w 359"/>
                  <a:gd name="T83" fmla="*/ 0 h 344"/>
                  <a:gd name="T84" fmla="*/ 0 w 359"/>
                  <a:gd name="T85" fmla="*/ 0 h 344"/>
                  <a:gd name="T86" fmla="*/ 0 w 359"/>
                  <a:gd name="T87" fmla="*/ 0 h 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9" h="344">
                    <a:moveTo>
                      <a:pt x="76" y="120"/>
                    </a:moveTo>
                    <a:lnTo>
                      <a:pt x="47" y="115"/>
                    </a:lnTo>
                    <a:lnTo>
                      <a:pt x="37" y="143"/>
                    </a:lnTo>
                    <a:lnTo>
                      <a:pt x="0" y="155"/>
                    </a:lnTo>
                    <a:lnTo>
                      <a:pt x="33" y="194"/>
                    </a:lnTo>
                    <a:lnTo>
                      <a:pt x="34" y="241"/>
                    </a:lnTo>
                    <a:lnTo>
                      <a:pt x="60" y="265"/>
                    </a:lnTo>
                    <a:lnTo>
                      <a:pt x="100" y="248"/>
                    </a:lnTo>
                    <a:lnTo>
                      <a:pt x="126" y="224"/>
                    </a:lnTo>
                    <a:lnTo>
                      <a:pt x="210" y="229"/>
                    </a:lnTo>
                    <a:lnTo>
                      <a:pt x="233" y="276"/>
                    </a:lnTo>
                    <a:lnTo>
                      <a:pt x="219" y="329"/>
                    </a:lnTo>
                    <a:lnTo>
                      <a:pt x="223" y="343"/>
                    </a:lnTo>
                    <a:lnTo>
                      <a:pt x="227" y="344"/>
                    </a:lnTo>
                    <a:lnTo>
                      <a:pt x="270" y="335"/>
                    </a:lnTo>
                    <a:lnTo>
                      <a:pt x="285" y="312"/>
                    </a:lnTo>
                    <a:lnTo>
                      <a:pt x="319" y="313"/>
                    </a:lnTo>
                    <a:lnTo>
                      <a:pt x="338" y="300"/>
                    </a:lnTo>
                    <a:lnTo>
                      <a:pt x="333" y="249"/>
                    </a:lnTo>
                    <a:lnTo>
                      <a:pt x="346" y="284"/>
                    </a:lnTo>
                    <a:lnTo>
                      <a:pt x="359" y="260"/>
                    </a:lnTo>
                    <a:lnTo>
                      <a:pt x="355" y="228"/>
                    </a:lnTo>
                    <a:lnTo>
                      <a:pt x="345" y="218"/>
                    </a:lnTo>
                    <a:lnTo>
                      <a:pt x="308" y="214"/>
                    </a:lnTo>
                    <a:lnTo>
                      <a:pt x="329" y="193"/>
                    </a:lnTo>
                    <a:lnTo>
                      <a:pt x="342" y="150"/>
                    </a:lnTo>
                    <a:lnTo>
                      <a:pt x="328" y="115"/>
                    </a:lnTo>
                    <a:lnTo>
                      <a:pt x="321" y="85"/>
                    </a:lnTo>
                    <a:lnTo>
                      <a:pt x="283" y="57"/>
                    </a:lnTo>
                    <a:lnTo>
                      <a:pt x="216" y="57"/>
                    </a:lnTo>
                    <a:lnTo>
                      <a:pt x="173" y="69"/>
                    </a:lnTo>
                    <a:lnTo>
                      <a:pt x="173" y="60"/>
                    </a:lnTo>
                    <a:lnTo>
                      <a:pt x="210" y="36"/>
                    </a:lnTo>
                    <a:lnTo>
                      <a:pt x="190" y="9"/>
                    </a:lnTo>
                    <a:lnTo>
                      <a:pt x="169" y="0"/>
                    </a:lnTo>
                    <a:lnTo>
                      <a:pt x="163" y="9"/>
                    </a:lnTo>
                    <a:lnTo>
                      <a:pt x="151" y="13"/>
                    </a:lnTo>
                    <a:lnTo>
                      <a:pt x="143" y="25"/>
                    </a:lnTo>
                    <a:lnTo>
                      <a:pt x="134" y="57"/>
                    </a:lnTo>
                    <a:lnTo>
                      <a:pt x="124" y="72"/>
                    </a:lnTo>
                    <a:lnTo>
                      <a:pt x="111" y="73"/>
                    </a:lnTo>
                    <a:lnTo>
                      <a:pt x="96" y="100"/>
                    </a:lnTo>
                    <a:lnTo>
                      <a:pt x="76" y="120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" name="Freeform 121"/>
              <p:cNvSpPr>
                <a:spLocks noEditPoints="1"/>
              </p:cNvSpPr>
              <p:nvPr/>
            </p:nvSpPr>
            <p:spPr bwMode="auto">
              <a:xfrm>
                <a:off x="2625" y="1758"/>
                <a:ext cx="487" cy="888"/>
              </a:xfrm>
              <a:custGeom>
                <a:avLst/>
                <a:gdLst>
                  <a:gd name="T0" fmla="*/ 0 w 1303"/>
                  <a:gd name="T1" fmla="*/ 0 h 2274"/>
                  <a:gd name="T2" fmla="*/ 0 w 1303"/>
                  <a:gd name="T3" fmla="*/ 0 h 2274"/>
                  <a:gd name="T4" fmla="*/ 0 w 1303"/>
                  <a:gd name="T5" fmla="*/ 0 h 2274"/>
                  <a:gd name="T6" fmla="*/ 0 w 1303"/>
                  <a:gd name="T7" fmla="*/ 0 h 2274"/>
                  <a:gd name="T8" fmla="*/ 0 w 1303"/>
                  <a:gd name="T9" fmla="*/ 0 h 2274"/>
                  <a:gd name="T10" fmla="*/ 0 w 1303"/>
                  <a:gd name="T11" fmla="*/ 0 h 2274"/>
                  <a:gd name="T12" fmla="*/ 0 w 1303"/>
                  <a:gd name="T13" fmla="*/ 0 h 2274"/>
                  <a:gd name="T14" fmla="*/ 0 w 1303"/>
                  <a:gd name="T15" fmla="*/ 0 h 2274"/>
                  <a:gd name="T16" fmla="*/ 0 w 1303"/>
                  <a:gd name="T17" fmla="*/ 0 h 2274"/>
                  <a:gd name="T18" fmla="*/ 0 w 1303"/>
                  <a:gd name="T19" fmla="*/ 0 h 2274"/>
                  <a:gd name="T20" fmla="*/ 0 w 1303"/>
                  <a:gd name="T21" fmla="*/ 0 h 2274"/>
                  <a:gd name="T22" fmla="*/ 0 w 1303"/>
                  <a:gd name="T23" fmla="*/ 0 h 2274"/>
                  <a:gd name="T24" fmla="*/ 0 w 1303"/>
                  <a:gd name="T25" fmla="*/ 0 h 2274"/>
                  <a:gd name="T26" fmla="*/ 0 w 1303"/>
                  <a:gd name="T27" fmla="*/ 0 h 2274"/>
                  <a:gd name="T28" fmla="*/ 0 w 1303"/>
                  <a:gd name="T29" fmla="*/ 0 h 2274"/>
                  <a:gd name="T30" fmla="*/ 0 w 1303"/>
                  <a:gd name="T31" fmla="*/ 0 h 2274"/>
                  <a:gd name="T32" fmla="*/ 0 w 1303"/>
                  <a:gd name="T33" fmla="*/ 0 h 2274"/>
                  <a:gd name="T34" fmla="*/ 0 w 1303"/>
                  <a:gd name="T35" fmla="*/ 0 h 2274"/>
                  <a:gd name="T36" fmla="*/ 0 w 1303"/>
                  <a:gd name="T37" fmla="*/ 0 h 2274"/>
                  <a:gd name="T38" fmla="*/ 0 w 1303"/>
                  <a:gd name="T39" fmla="*/ 0 h 2274"/>
                  <a:gd name="T40" fmla="*/ 0 w 1303"/>
                  <a:gd name="T41" fmla="*/ 0 h 2274"/>
                  <a:gd name="T42" fmla="*/ 0 w 1303"/>
                  <a:gd name="T43" fmla="*/ 0 h 2274"/>
                  <a:gd name="T44" fmla="*/ 0 w 1303"/>
                  <a:gd name="T45" fmla="*/ 0 h 2274"/>
                  <a:gd name="T46" fmla="*/ 0 w 1303"/>
                  <a:gd name="T47" fmla="*/ 0 h 2274"/>
                  <a:gd name="T48" fmla="*/ 0 w 1303"/>
                  <a:gd name="T49" fmla="*/ 0 h 2274"/>
                  <a:gd name="T50" fmla="*/ 0 w 1303"/>
                  <a:gd name="T51" fmla="*/ 0 h 2274"/>
                  <a:gd name="T52" fmla="*/ 0 w 1303"/>
                  <a:gd name="T53" fmla="*/ 0 h 2274"/>
                  <a:gd name="T54" fmla="*/ 0 w 1303"/>
                  <a:gd name="T55" fmla="*/ 0 h 2274"/>
                  <a:gd name="T56" fmla="*/ 0 w 1303"/>
                  <a:gd name="T57" fmla="*/ 0 h 2274"/>
                  <a:gd name="T58" fmla="*/ 0 w 1303"/>
                  <a:gd name="T59" fmla="*/ 0 h 2274"/>
                  <a:gd name="T60" fmla="*/ 0 w 1303"/>
                  <a:gd name="T61" fmla="*/ 0 h 2274"/>
                  <a:gd name="T62" fmla="*/ 0 w 1303"/>
                  <a:gd name="T63" fmla="*/ 0 h 2274"/>
                  <a:gd name="T64" fmla="*/ 0 w 1303"/>
                  <a:gd name="T65" fmla="*/ 0 h 2274"/>
                  <a:gd name="T66" fmla="*/ 0 w 1303"/>
                  <a:gd name="T67" fmla="*/ 0 h 2274"/>
                  <a:gd name="T68" fmla="*/ 0 w 1303"/>
                  <a:gd name="T69" fmla="*/ 0 h 2274"/>
                  <a:gd name="T70" fmla="*/ 0 w 1303"/>
                  <a:gd name="T71" fmla="*/ 0 h 2274"/>
                  <a:gd name="T72" fmla="*/ 0 w 1303"/>
                  <a:gd name="T73" fmla="*/ 0 h 2274"/>
                  <a:gd name="T74" fmla="*/ 0 w 1303"/>
                  <a:gd name="T75" fmla="*/ 0 h 2274"/>
                  <a:gd name="T76" fmla="*/ 0 w 1303"/>
                  <a:gd name="T77" fmla="*/ 0 h 2274"/>
                  <a:gd name="T78" fmla="*/ 0 w 1303"/>
                  <a:gd name="T79" fmla="*/ 0 h 2274"/>
                  <a:gd name="T80" fmla="*/ 0 w 1303"/>
                  <a:gd name="T81" fmla="*/ 0 h 2274"/>
                  <a:gd name="T82" fmla="*/ 0 w 1303"/>
                  <a:gd name="T83" fmla="*/ 0 h 2274"/>
                  <a:gd name="T84" fmla="*/ 0 w 1303"/>
                  <a:gd name="T85" fmla="*/ 0 h 2274"/>
                  <a:gd name="T86" fmla="*/ 0 w 1303"/>
                  <a:gd name="T87" fmla="*/ 0 h 2274"/>
                  <a:gd name="T88" fmla="*/ 0 w 1303"/>
                  <a:gd name="T89" fmla="*/ 0 h 2274"/>
                  <a:gd name="T90" fmla="*/ 0 w 1303"/>
                  <a:gd name="T91" fmla="*/ 0 h 2274"/>
                  <a:gd name="T92" fmla="*/ 0 w 1303"/>
                  <a:gd name="T93" fmla="*/ 0 h 2274"/>
                  <a:gd name="T94" fmla="*/ 0 w 1303"/>
                  <a:gd name="T95" fmla="*/ 0 h 2274"/>
                  <a:gd name="T96" fmla="*/ 0 w 1303"/>
                  <a:gd name="T97" fmla="*/ 0 h 2274"/>
                  <a:gd name="T98" fmla="*/ 0 w 1303"/>
                  <a:gd name="T99" fmla="*/ 0 h 2274"/>
                  <a:gd name="T100" fmla="*/ 0 w 1303"/>
                  <a:gd name="T101" fmla="*/ 0 h 2274"/>
                  <a:gd name="T102" fmla="*/ 0 w 1303"/>
                  <a:gd name="T103" fmla="*/ 0 h 2274"/>
                  <a:gd name="T104" fmla="*/ 0 w 1303"/>
                  <a:gd name="T105" fmla="*/ 0 h 2274"/>
                  <a:gd name="T106" fmla="*/ 0 w 1303"/>
                  <a:gd name="T107" fmla="*/ 0 h 2274"/>
                  <a:gd name="T108" fmla="*/ 0 w 1303"/>
                  <a:gd name="T109" fmla="*/ 0 h 2274"/>
                  <a:gd name="T110" fmla="*/ 0 w 1303"/>
                  <a:gd name="T111" fmla="*/ 0 h 2274"/>
                  <a:gd name="T112" fmla="*/ 0 w 1303"/>
                  <a:gd name="T113" fmla="*/ 0 h 2274"/>
                  <a:gd name="T114" fmla="*/ 0 w 1303"/>
                  <a:gd name="T115" fmla="*/ 0 h 2274"/>
                  <a:gd name="T116" fmla="*/ 0 w 1303"/>
                  <a:gd name="T117" fmla="*/ 0 h 2274"/>
                  <a:gd name="T118" fmla="*/ 0 w 1303"/>
                  <a:gd name="T119" fmla="*/ 0 h 2274"/>
                  <a:gd name="T120" fmla="*/ 0 w 1303"/>
                  <a:gd name="T121" fmla="*/ 0 h 2274"/>
                  <a:gd name="T122" fmla="*/ 0 w 1303"/>
                  <a:gd name="T123" fmla="*/ 0 h 227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03" h="2274">
                    <a:moveTo>
                      <a:pt x="1298" y="0"/>
                    </a:moveTo>
                    <a:lnTo>
                      <a:pt x="1267" y="21"/>
                    </a:lnTo>
                    <a:lnTo>
                      <a:pt x="1268" y="63"/>
                    </a:lnTo>
                    <a:lnTo>
                      <a:pt x="1234" y="84"/>
                    </a:lnTo>
                    <a:lnTo>
                      <a:pt x="1258" y="96"/>
                    </a:lnTo>
                    <a:lnTo>
                      <a:pt x="1243" y="166"/>
                    </a:lnTo>
                    <a:lnTo>
                      <a:pt x="1280" y="143"/>
                    </a:lnTo>
                    <a:lnTo>
                      <a:pt x="1303" y="53"/>
                    </a:lnTo>
                    <a:lnTo>
                      <a:pt x="1298" y="0"/>
                    </a:lnTo>
                    <a:close/>
                    <a:moveTo>
                      <a:pt x="360" y="478"/>
                    </a:moveTo>
                    <a:lnTo>
                      <a:pt x="339" y="496"/>
                    </a:lnTo>
                    <a:lnTo>
                      <a:pt x="316" y="461"/>
                    </a:lnTo>
                    <a:lnTo>
                      <a:pt x="360" y="478"/>
                    </a:lnTo>
                    <a:close/>
                    <a:moveTo>
                      <a:pt x="538" y="327"/>
                    </a:moveTo>
                    <a:lnTo>
                      <a:pt x="402" y="372"/>
                    </a:lnTo>
                    <a:lnTo>
                      <a:pt x="384" y="466"/>
                    </a:lnTo>
                    <a:lnTo>
                      <a:pt x="493" y="412"/>
                    </a:lnTo>
                    <a:lnTo>
                      <a:pt x="538" y="327"/>
                    </a:lnTo>
                    <a:close/>
                    <a:moveTo>
                      <a:pt x="930" y="348"/>
                    </a:moveTo>
                    <a:lnTo>
                      <a:pt x="933" y="327"/>
                    </a:lnTo>
                    <a:lnTo>
                      <a:pt x="949" y="332"/>
                    </a:lnTo>
                    <a:lnTo>
                      <a:pt x="953" y="346"/>
                    </a:lnTo>
                    <a:lnTo>
                      <a:pt x="930" y="348"/>
                    </a:lnTo>
                    <a:close/>
                    <a:moveTo>
                      <a:pt x="1022" y="328"/>
                    </a:moveTo>
                    <a:lnTo>
                      <a:pt x="982" y="308"/>
                    </a:lnTo>
                    <a:lnTo>
                      <a:pt x="970" y="276"/>
                    </a:lnTo>
                    <a:lnTo>
                      <a:pt x="945" y="308"/>
                    </a:lnTo>
                    <a:lnTo>
                      <a:pt x="1016" y="346"/>
                    </a:lnTo>
                    <a:lnTo>
                      <a:pt x="1022" y="328"/>
                    </a:lnTo>
                    <a:close/>
                    <a:moveTo>
                      <a:pt x="466" y="496"/>
                    </a:moveTo>
                    <a:lnTo>
                      <a:pt x="397" y="547"/>
                    </a:lnTo>
                    <a:lnTo>
                      <a:pt x="436" y="620"/>
                    </a:lnTo>
                    <a:lnTo>
                      <a:pt x="488" y="640"/>
                    </a:lnTo>
                    <a:lnTo>
                      <a:pt x="466" y="496"/>
                    </a:lnTo>
                    <a:close/>
                    <a:moveTo>
                      <a:pt x="356" y="805"/>
                    </a:moveTo>
                    <a:lnTo>
                      <a:pt x="397" y="825"/>
                    </a:lnTo>
                    <a:lnTo>
                      <a:pt x="445" y="818"/>
                    </a:lnTo>
                    <a:lnTo>
                      <a:pt x="394" y="742"/>
                    </a:lnTo>
                    <a:lnTo>
                      <a:pt x="389" y="801"/>
                    </a:lnTo>
                    <a:lnTo>
                      <a:pt x="356" y="805"/>
                    </a:lnTo>
                    <a:close/>
                    <a:moveTo>
                      <a:pt x="420" y="875"/>
                    </a:moveTo>
                    <a:lnTo>
                      <a:pt x="406" y="902"/>
                    </a:lnTo>
                    <a:lnTo>
                      <a:pt x="360" y="930"/>
                    </a:lnTo>
                    <a:lnTo>
                      <a:pt x="390" y="891"/>
                    </a:lnTo>
                    <a:lnTo>
                      <a:pt x="420" y="875"/>
                    </a:lnTo>
                    <a:close/>
                    <a:moveTo>
                      <a:pt x="346" y="906"/>
                    </a:moveTo>
                    <a:lnTo>
                      <a:pt x="286" y="930"/>
                    </a:lnTo>
                    <a:lnTo>
                      <a:pt x="346" y="966"/>
                    </a:lnTo>
                    <a:lnTo>
                      <a:pt x="346" y="906"/>
                    </a:lnTo>
                    <a:close/>
                    <a:moveTo>
                      <a:pt x="475" y="992"/>
                    </a:moveTo>
                    <a:lnTo>
                      <a:pt x="455" y="1037"/>
                    </a:lnTo>
                    <a:lnTo>
                      <a:pt x="436" y="1042"/>
                    </a:lnTo>
                    <a:lnTo>
                      <a:pt x="446" y="986"/>
                    </a:lnTo>
                    <a:lnTo>
                      <a:pt x="475" y="992"/>
                    </a:lnTo>
                    <a:close/>
                    <a:moveTo>
                      <a:pt x="483" y="1308"/>
                    </a:moveTo>
                    <a:lnTo>
                      <a:pt x="407" y="1361"/>
                    </a:lnTo>
                    <a:lnTo>
                      <a:pt x="476" y="1359"/>
                    </a:lnTo>
                    <a:lnTo>
                      <a:pt x="483" y="1308"/>
                    </a:lnTo>
                    <a:close/>
                    <a:moveTo>
                      <a:pt x="520" y="2247"/>
                    </a:moveTo>
                    <a:lnTo>
                      <a:pt x="678" y="2242"/>
                    </a:lnTo>
                    <a:lnTo>
                      <a:pt x="727" y="2218"/>
                    </a:lnTo>
                    <a:lnTo>
                      <a:pt x="780" y="2251"/>
                    </a:lnTo>
                    <a:lnTo>
                      <a:pt x="1016" y="2274"/>
                    </a:lnTo>
                    <a:lnTo>
                      <a:pt x="1145" y="2235"/>
                    </a:lnTo>
                    <a:lnTo>
                      <a:pt x="1172" y="2191"/>
                    </a:lnTo>
                    <a:lnTo>
                      <a:pt x="1069" y="2166"/>
                    </a:lnTo>
                    <a:lnTo>
                      <a:pt x="1069" y="2144"/>
                    </a:lnTo>
                    <a:lnTo>
                      <a:pt x="1091" y="2119"/>
                    </a:lnTo>
                    <a:lnTo>
                      <a:pt x="1112" y="2076"/>
                    </a:lnTo>
                    <a:lnTo>
                      <a:pt x="1157" y="2081"/>
                    </a:lnTo>
                    <a:lnTo>
                      <a:pt x="1187" y="2042"/>
                    </a:lnTo>
                    <a:lnTo>
                      <a:pt x="1251" y="1991"/>
                    </a:lnTo>
                    <a:lnTo>
                      <a:pt x="1275" y="1879"/>
                    </a:lnTo>
                    <a:lnTo>
                      <a:pt x="1255" y="1844"/>
                    </a:lnTo>
                    <a:lnTo>
                      <a:pt x="1207" y="1806"/>
                    </a:lnTo>
                    <a:lnTo>
                      <a:pt x="1115" y="1802"/>
                    </a:lnTo>
                    <a:lnTo>
                      <a:pt x="1081" y="1832"/>
                    </a:lnTo>
                    <a:lnTo>
                      <a:pt x="1033" y="1801"/>
                    </a:lnTo>
                    <a:lnTo>
                      <a:pt x="1111" y="1724"/>
                    </a:lnTo>
                    <a:lnTo>
                      <a:pt x="1086" y="1678"/>
                    </a:lnTo>
                    <a:lnTo>
                      <a:pt x="1026" y="1596"/>
                    </a:lnTo>
                    <a:lnTo>
                      <a:pt x="1098" y="1632"/>
                    </a:lnTo>
                    <a:lnTo>
                      <a:pt x="1099" y="1593"/>
                    </a:lnTo>
                    <a:lnTo>
                      <a:pt x="1068" y="1538"/>
                    </a:lnTo>
                    <a:lnTo>
                      <a:pt x="1068" y="1502"/>
                    </a:lnTo>
                    <a:lnTo>
                      <a:pt x="1030" y="1406"/>
                    </a:lnTo>
                    <a:lnTo>
                      <a:pt x="973" y="1363"/>
                    </a:lnTo>
                    <a:lnTo>
                      <a:pt x="939" y="1261"/>
                    </a:lnTo>
                    <a:lnTo>
                      <a:pt x="952" y="1144"/>
                    </a:lnTo>
                    <a:lnTo>
                      <a:pt x="844" y="1006"/>
                    </a:lnTo>
                    <a:lnTo>
                      <a:pt x="784" y="1004"/>
                    </a:lnTo>
                    <a:lnTo>
                      <a:pt x="753" y="973"/>
                    </a:lnTo>
                    <a:lnTo>
                      <a:pt x="857" y="953"/>
                    </a:lnTo>
                    <a:lnTo>
                      <a:pt x="830" y="896"/>
                    </a:lnTo>
                    <a:lnTo>
                      <a:pt x="940" y="824"/>
                    </a:lnTo>
                    <a:lnTo>
                      <a:pt x="986" y="746"/>
                    </a:lnTo>
                    <a:lnTo>
                      <a:pt x="1030" y="718"/>
                    </a:lnTo>
                    <a:lnTo>
                      <a:pt x="1042" y="675"/>
                    </a:lnTo>
                    <a:lnTo>
                      <a:pt x="999" y="643"/>
                    </a:lnTo>
                    <a:lnTo>
                      <a:pt x="844" y="601"/>
                    </a:lnTo>
                    <a:lnTo>
                      <a:pt x="753" y="613"/>
                    </a:lnTo>
                    <a:lnTo>
                      <a:pt x="741" y="588"/>
                    </a:lnTo>
                    <a:lnTo>
                      <a:pt x="796" y="559"/>
                    </a:lnTo>
                    <a:lnTo>
                      <a:pt x="780" y="524"/>
                    </a:lnTo>
                    <a:lnTo>
                      <a:pt x="856" y="498"/>
                    </a:lnTo>
                    <a:lnTo>
                      <a:pt x="943" y="406"/>
                    </a:lnTo>
                    <a:lnTo>
                      <a:pt x="780" y="380"/>
                    </a:lnTo>
                    <a:lnTo>
                      <a:pt x="737" y="355"/>
                    </a:lnTo>
                    <a:lnTo>
                      <a:pt x="628" y="422"/>
                    </a:lnTo>
                    <a:lnTo>
                      <a:pt x="618" y="474"/>
                    </a:lnTo>
                    <a:lnTo>
                      <a:pt x="549" y="494"/>
                    </a:lnTo>
                    <a:lnTo>
                      <a:pt x="545" y="553"/>
                    </a:lnTo>
                    <a:lnTo>
                      <a:pt x="520" y="551"/>
                    </a:lnTo>
                    <a:lnTo>
                      <a:pt x="508" y="581"/>
                    </a:lnTo>
                    <a:lnTo>
                      <a:pt x="551" y="597"/>
                    </a:lnTo>
                    <a:lnTo>
                      <a:pt x="515" y="644"/>
                    </a:lnTo>
                    <a:lnTo>
                      <a:pt x="457" y="714"/>
                    </a:lnTo>
                    <a:lnTo>
                      <a:pt x="419" y="725"/>
                    </a:lnTo>
                    <a:lnTo>
                      <a:pt x="433" y="744"/>
                    </a:lnTo>
                    <a:lnTo>
                      <a:pt x="449" y="793"/>
                    </a:lnTo>
                    <a:lnTo>
                      <a:pt x="519" y="780"/>
                    </a:lnTo>
                    <a:lnTo>
                      <a:pt x="420" y="922"/>
                    </a:lnTo>
                    <a:lnTo>
                      <a:pt x="427" y="951"/>
                    </a:lnTo>
                    <a:lnTo>
                      <a:pt x="360" y="1041"/>
                    </a:lnTo>
                    <a:lnTo>
                      <a:pt x="399" y="1037"/>
                    </a:lnTo>
                    <a:lnTo>
                      <a:pt x="467" y="910"/>
                    </a:lnTo>
                    <a:lnTo>
                      <a:pt x="512" y="872"/>
                    </a:lnTo>
                    <a:lnTo>
                      <a:pt x="475" y="935"/>
                    </a:lnTo>
                    <a:lnTo>
                      <a:pt x="541" y="938"/>
                    </a:lnTo>
                    <a:lnTo>
                      <a:pt x="508" y="1000"/>
                    </a:lnTo>
                    <a:lnTo>
                      <a:pt x="523" y="1045"/>
                    </a:lnTo>
                    <a:lnTo>
                      <a:pt x="433" y="1150"/>
                    </a:lnTo>
                    <a:lnTo>
                      <a:pt x="414" y="1150"/>
                    </a:lnTo>
                    <a:lnTo>
                      <a:pt x="414" y="1218"/>
                    </a:lnTo>
                    <a:lnTo>
                      <a:pt x="457" y="1199"/>
                    </a:lnTo>
                    <a:lnTo>
                      <a:pt x="503" y="1238"/>
                    </a:lnTo>
                    <a:lnTo>
                      <a:pt x="528" y="1214"/>
                    </a:lnTo>
                    <a:lnTo>
                      <a:pt x="575" y="1230"/>
                    </a:lnTo>
                    <a:lnTo>
                      <a:pt x="648" y="1214"/>
                    </a:lnTo>
                    <a:lnTo>
                      <a:pt x="704" y="1230"/>
                    </a:lnTo>
                    <a:lnTo>
                      <a:pt x="606" y="1298"/>
                    </a:lnTo>
                    <a:lnTo>
                      <a:pt x="624" y="1418"/>
                    </a:lnTo>
                    <a:lnTo>
                      <a:pt x="695" y="1404"/>
                    </a:lnTo>
                    <a:lnTo>
                      <a:pt x="678" y="1459"/>
                    </a:lnTo>
                    <a:lnTo>
                      <a:pt x="619" y="1560"/>
                    </a:lnTo>
                    <a:lnTo>
                      <a:pt x="609" y="1600"/>
                    </a:lnTo>
                    <a:lnTo>
                      <a:pt x="492" y="1566"/>
                    </a:lnTo>
                    <a:lnTo>
                      <a:pt x="341" y="1652"/>
                    </a:lnTo>
                    <a:lnTo>
                      <a:pt x="424" y="1646"/>
                    </a:lnTo>
                    <a:lnTo>
                      <a:pt x="410" y="1718"/>
                    </a:lnTo>
                    <a:lnTo>
                      <a:pt x="380" y="1793"/>
                    </a:lnTo>
                    <a:lnTo>
                      <a:pt x="281" y="1824"/>
                    </a:lnTo>
                    <a:lnTo>
                      <a:pt x="185" y="1844"/>
                    </a:lnTo>
                    <a:lnTo>
                      <a:pt x="200" y="1915"/>
                    </a:lnTo>
                    <a:lnTo>
                      <a:pt x="298" y="1896"/>
                    </a:lnTo>
                    <a:lnTo>
                      <a:pt x="330" y="1958"/>
                    </a:lnTo>
                    <a:lnTo>
                      <a:pt x="381" y="1947"/>
                    </a:lnTo>
                    <a:lnTo>
                      <a:pt x="449" y="2030"/>
                    </a:lnTo>
                    <a:lnTo>
                      <a:pt x="529" y="1991"/>
                    </a:lnTo>
                    <a:lnTo>
                      <a:pt x="581" y="1972"/>
                    </a:lnTo>
                    <a:lnTo>
                      <a:pt x="502" y="2046"/>
                    </a:lnTo>
                    <a:lnTo>
                      <a:pt x="440" y="2069"/>
                    </a:lnTo>
                    <a:lnTo>
                      <a:pt x="351" y="2049"/>
                    </a:lnTo>
                    <a:lnTo>
                      <a:pt x="308" y="2046"/>
                    </a:lnTo>
                    <a:lnTo>
                      <a:pt x="224" y="2113"/>
                    </a:lnTo>
                    <a:lnTo>
                      <a:pt x="71" y="2200"/>
                    </a:lnTo>
                    <a:lnTo>
                      <a:pt x="18" y="2218"/>
                    </a:lnTo>
                    <a:lnTo>
                      <a:pt x="0" y="2243"/>
                    </a:lnTo>
                    <a:lnTo>
                      <a:pt x="25" y="2238"/>
                    </a:lnTo>
                    <a:lnTo>
                      <a:pt x="69" y="2267"/>
                    </a:lnTo>
                    <a:lnTo>
                      <a:pt x="177" y="2212"/>
                    </a:lnTo>
                    <a:lnTo>
                      <a:pt x="298" y="2265"/>
                    </a:lnTo>
                    <a:lnTo>
                      <a:pt x="343" y="2265"/>
                    </a:lnTo>
                    <a:lnTo>
                      <a:pt x="376" y="2191"/>
                    </a:lnTo>
                    <a:lnTo>
                      <a:pt x="488" y="2188"/>
                    </a:lnTo>
                    <a:lnTo>
                      <a:pt x="520" y="2247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" name="Freeform 122"/>
              <p:cNvSpPr>
                <a:spLocks/>
              </p:cNvSpPr>
              <p:nvPr/>
            </p:nvSpPr>
            <p:spPr bwMode="auto">
              <a:xfrm>
                <a:off x="3086" y="1758"/>
                <a:ext cx="26" cy="65"/>
              </a:xfrm>
              <a:custGeom>
                <a:avLst/>
                <a:gdLst>
                  <a:gd name="T0" fmla="*/ 0 w 69"/>
                  <a:gd name="T1" fmla="*/ 0 h 166"/>
                  <a:gd name="T2" fmla="*/ 0 w 69"/>
                  <a:gd name="T3" fmla="*/ 0 h 166"/>
                  <a:gd name="T4" fmla="*/ 0 w 69"/>
                  <a:gd name="T5" fmla="*/ 0 h 166"/>
                  <a:gd name="T6" fmla="*/ 0 w 69"/>
                  <a:gd name="T7" fmla="*/ 0 h 166"/>
                  <a:gd name="T8" fmla="*/ 0 w 69"/>
                  <a:gd name="T9" fmla="*/ 0 h 166"/>
                  <a:gd name="T10" fmla="*/ 0 w 69"/>
                  <a:gd name="T11" fmla="*/ 0 h 166"/>
                  <a:gd name="T12" fmla="*/ 0 w 69"/>
                  <a:gd name="T13" fmla="*/ 0 h 166"/>
                  <a:gd name="T14" fmla="*/ 0 w 69"/>
                  <a:gd name="T15" fmla="*/ 0 h 166"/>
                  <a:gd name="T16" fmla="*/ 0 w 69"/>
                  <a:gd name="T17" fmla="*/ 0 h 166"/>
                  <a:gd name="T18" fmla="*/ 0 w 69"/>
                  <a:gd name="T19" fmla="*/ 0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9" h="166">
                    <a:moveTo>
                      <a:pt x="64" y="0"/>
                    </a:moveTo>
                    <a:lnTo>
                      <a:pt x="33" y="21"/>
                    </a:lnTo>
                    <a:lnTo>
                      <a:pt x="34" y="63"/>
                    </a:lnTo>
                    <a:lnTo>
                      <a:pt x="0" y="84"/>
                    </a:lnTo>
                    <a:lnTo>
                      <a:pt x="24" y="96"/>
                    </a:lnTo>
                    <a:lnTo>
                      <a:pt x="9" y="166"/>
                    </a:lnTo>
                    <a:lnTo>
                      <a:pt x="46" y="143"/>
                    </a:lnTo>
                    <a:lnTo>
                      <a:pt x="69" y="53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" name="Freeform 123"/>
              <p:cNvSpPr>
                <a:spLocks/>
              </p:cNvSpPr>
              <p:nvPr/>
            </p:nvSpPr>
            <p:spPr bwMode="auto">
              <a:xfrm>
                <a:off x="2743" y="1939"/>
                <a:ext cx="17" cy="13"/>
              </a:xfrm>
              <a:custGeom>
                <a:avLst/>
                <a:gdLst>
                  <a:gd name="T0" fmla="*/ 0 w 44"/>
                  <a:gd name="T1" fmla="*/ 0 h 35"/>
                  <a:gd name="T2" fmla="*/ 0 w 44"/>
                  <a:gd name="T3" fmla="*/ 0 h 35"/>
                  <a:gd name="T4" fmla="*/ 0 w 44"/>
                  <a:gd name="T5" fmla="*/ 0 h 35"/>
                  <a:gd name="T6" fmla="*/ 0 w 44"/>
                  <a:gd name="T7" fmla="*/ 0 h 35"/>
                  <a:gd name="T8" fmla="*/ 0 w 44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" h="35">
                    <a:moveTo>
                      <a:pt x="44" y="17"/>
                    </a:moveTo>
                    <a:lnTo>
                      <a:pt x="23" y="35"/>
                    </a:lnTo>
                    <a:lnTo>
                      <a:pt x="0" y="0"/>
                    </a:lnTo>
                    <a:lnTo>
                      <a:pt x="44" y="17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" name="Freeform 124"/>
              <p:cNvSpPr>
                <a:spLocks/>
              </p:cNvSpPr>
              <p:nvPr/>
            </p:nvSpPr>
            <p:spPr bwMode="auto">
              <a:xfrm>
                <a:off x="2769" y="1886"/>
                <a:ext cx="57" cy="54"/>
              </a:xfrm>
              <a:custGeom>
                <a:avLst/>
                <a:gdLst>
                  <a:gd name="T0" fmla="*/ 0 w 154"/>
                  <a:gd name="T1" fmla="*/ 0 h 139"/>
                  <a:gd name="T2" fmla="*/ 0 w 154"/>
                  <a:gd name="T3" fmla="*/ 0 h 139"/>
                  <a:gd name="T4" fmla="*/ 0 w 154"/>
                  <a:gd name="T5" fmla="*/ 0 h 139"/>
                  <a:gd name="T6" fmla="*/ 0 w 154"/>
                  <a:gd name="T7" fmla="*/ 0 h 139"/>
                  <a:gd name="T8" fmla="*/ 0 w 154"/>
                  <a:gd name="T9" fmla="*/ 0 h 139"/>
                  <a:gd name="T10" fmla="*/ 0 w 154"/>
                  <a:gd name="T11" fmla="*/ 0 h 1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39">
                    <a:moveTo>
                      <a:pt x="154" y="0"/>
                    </a:moveTo>
                    <a:lnTo>
                      <a:pt x="18" y="45"/>
                    </a:lnTo>
                    <a:lnTo>
                      <a:pt x="0" y="139"/>
                    </a:lnTo>
                    <a:lnTo>
                      <a:pt x="109" y="85"/>
                    </a:lnTo>
                    <a:lnTo>
                      <a:pt x="154" y="0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Freeform 125"/>
              <p:cNvSpPr>
                <a:spLocks/>
              </p:cNvSpPr>
              <p:nvPr/>
            </p:nvSpPr>
            <p:spPr bwMode="auto">
              <a:xfrm>
                <a:off x="2973" y="1886"/>
                <a:ext cx="8" cy="8"/>
              </a:xfrm>
              <a:custGeom>
                <a:avLst/>
                <a:gdLst>
                  <a:gd name="T0" fmla="*/ 0 w 23"/>
                  <a:gd name="T1" fmla="*/ 0 h 21"/>
                  <a:gd name="T2" fmla="*/ 0 w 23"/>
                  <a:gd name="T3" fmla="*/ 0 h 21"/>
                  <a:gd name="T4" fmla="*/ 0 w 23"/>
                  <a:gd name="T5" fmla="*/ 0 h 21"/>
                  <a:gd name="T6" fmla="*/ 0 w 23"/>
                  <a:gd name="T7" fmla="*/ 0 h 21"/>
                  <a:gd name="T8" fmla="*/ 0 w 23"/>
                  <a:gd name="T9" fmla="*/ 0 h 21"/>
                  <a:gd name="T10" fmla="*/ 0 w 23"/>
                  <a:gd name="T11" fmla="*/ 0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1">
                    <a:moveTo>
                      <a:pt x="0" y="21"/>
                    </a:moveTo>
                    <a:lnTo>
                      <a:pt x="3" y="0"/>
                    </a:lnTo>
                    <a:lnTo>
                      <a:pt x="19" y="5"/>
                    </a:lnTo>
                    <a:lnTo>
                      <a:pt x="23" y="19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" name="Freeform 126"/>
              <p:cNvSpPr>
                <a:spLocks/>
              </p:cNvSpPr>
              <p:nvPr/>
            </p:nvSpPr>
            <p:spPr bwMode="auto">
              <a:xfrm>
                <a:off x="2978" y="1866"/>
                <a:ext cx="29" cy="28"/>
              </a:xfrm>
              <a:custGeom>
                <a:avLst/>
                <a:gdLst>
                  <a:gd name="T0" fmla="*/ 0 w 77"/>
                  <a:gd name="T1" fmla="*/ 0 h 70"/>
                  <a:gd name="T2" fmla="*/ 0 w 77"/>
                  <a:gd name="T3" fmla="*/ 0 h 70"/>
                  <a:gd name="T4" fmla="*/ 0 w 77"/>
                  <a:gd name="T5" fmla="*/ 0 h 70"/>
                  <a:gd name="T6" fmla="*/ 0 w 77"/>
                  <a:gd name="T7" fmla="*/ 0 h 70"/>
                  <a:gd name="T8" fmla="*/ 0 w 77"/>
                  <a:gd name="T9" fmla="*/ 0 h 70"/>
                  <a:gd name="T10" fmla="*/ 0 w 77"/>
                  <a:gd name="T11" fmla="*/ 0 h 70"/>
                  <a:gd name="T12" fmla="*/ 0 w 77"/>
                  <a:gd name="T13" fmla="*/ 0 h 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70">
                    <a:moveTo>
                      <a:pt x="77" y="52"/>
                    </a:moveTo>
                    <a:lnTo>
                      <a:pt x="37" y="32"/>
                    </a:lnTo>
                    <a:lnTo>
                      <a:pt x="25" y="0"/>
                    </a:lnTo>
                    <a:lnTo>
                      <a:pt x="0" y="32"/>
                    </a:lnTo>
                    <a:lnTo>
                      <a:pt x="71" y="70"/>
                    </a:lnTo>
                    <a:lnTo>
                      <a:pt x="77" y="52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1" name="Freeform 127"/>
              <p:cNvSpPr>
                <a:spLocks/>
              </p:cNvSpPr>
              <p:nvPr/>
            </p:nvSpPr>
            <p:spPr bwMode="auto">
              <a:xfrm>
                <a:off x="2773" y="1952"/>
                <a:ext cx="34" cy="56"/>
              </a:xfrm>
              <a:custGeom>
                <a:avLst/>
                <a:gdLst>
                  <a:gd name="T0" fmla="*/ 0 w 91"/>
                  <a:gd name="T1" fmla="*/ 0 h 144"/>
                  <a:gd name="T2" fmla="*/ 0 w 91"/>
                  <a:gd name="T3" fmla="*/ 0 h 144"/>
                  <a:gd name="T4" fmla="*/ 0 w 91"/>
                  <a:gd name="T5" fmla="*/ 0 h 144"/>
                  <a:gd name="T6" fmla="*/ 0 w 91"/>
                  <a:gd name="T7" fmla="*/ 0 h 144"/>
                  <a:gd name="T8" fmla="*/ 0 w 91"/>
                  <a:gd name="T9" fmla="*/ 0 h 144"/>
                  <a:gd name="T10" fmla="*/ 0 w 91"/>
                  <a:gd name="T11" fmla="*/ 0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" h="144">
                    <a:moveTo>
                      <a:pt x="69" y="0"/>
                    </a:moveTo>
                    <a:lnTo>
                      <a:pt x="0" y="51"/>
                    </a:lnTo>
                    <a:lnTo>
                      <a:pt x="39" y="124"/>
                    </a:lnTo>
                    <a:lnTo>
                      <a:pt x="91" y="14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" name="Freeform 128"/>
              <p:cNvSpPr>
                <a:spLocks/>
              </p:cNvSpPr>
              <p:nvPr/>
            </p:nvSpPr>
            <p:spPr bwMode="auto">
              <a:xfrm>
                <a:off x="2757" y="2048"/>
                <a:ext cx="34" cy="33"/>
              </a:xfrm>
              <a:custGeom>
                <a:avLst/>
                <a:gdLst>
                  <a:gd name="T0" fmla="*/ 0 w 89"/>
                  <a:gd name="T1" fmla="*/ 0 h 83"/>
                  <a:gd name="T2" fmla="*/ 0 w 89"/>
                  <a:gd name="T3" fmla="*/ 0 h 83"/>
                  <a:gd name="T4" fmla="*/ 0 w 89"/>
                  <a:gd name="T5" fmla="*/ 0 h 83"/>
                  <a:gd name="T6" fmla="*/ 0 w 89"/>
                  <a:gd name="T7" fmla="*/ 0 h 83"/>
                  <a:gd name="T8" fmla="*/ 0 w 89"/>
                  <a:gd name="T9" fmla="*/ 0 h 83"/>
                  <a:gd name="T10" fmla="*/ 0 w 89"/>
                  <a:gd name="T11" fmla="*/ 0 h 83"/>
                  <a:gd name="T12" fmla="*/ 0 w 89"/>
                  <a:gd name="T13" fmla="*/ 0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" h="83">
                    <a:moveTo>
                      <a:pt x="0" y="63"/>
                    </a:moveTo>
                    <a:lnTo>
                      <a:pt x="41" y="83"/>
                    </a:lnTo>
                    <a:lnTo>
                      <a:pt x="89" y="76"/>
                    </a:lnTo>
                    <a:lnTo>
                      <a:pt x="38" y="0"/>
                    </a:lnTo>
                    <a:lnTo>
                      <a:pt x="33" y="59"/>
                    </a:lnTo>
                    <a:lnTo>
                      <a:pt x="0" y="63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" name="Freeform 129"/>
              <p:cNvSpPr>
                <a:spLocks/>
              </p:cNvSpPr>
              <p:nvPr/>
            </p:nvSpPr>
            <p:spPr bwMode="auto">
              <a:xfrm>
                <a:off x="2760" y="2100"/>
                <a:ext cx="22" cy="21"/>
              </a:xfrm>
              <a:custGeom>
                <a:avLst/>
                <a:gdLst>
                  <a:gd name="T0" fmla="*/ 0 w 60"/>
                  <a:gd name="T1" fmla="*/ 0 h 55"/>
                  <a:gd name="T2" fmla="*/ 0 w 60"/>
                  <a:gd name="T3" fmla="*/ 0 h 55"/>
                  <a:gd name="T4" fmla="*/ 0 w 60"/>
                  <a:gd name="T5" fmla="*/ 0 h 55"/>
                  <a:gd name="T6" fmla="*/ 0 w 60"/>
                  <a:gd name="T7" fmla="*/ 0 h 55"/>
                  <a:gd name="T8" fmla="*/ 0 w 60"/>
                  <a:gd name="T9" fmla="*/ 0 h 55"/>
                  <a:gd name="T10" fmla="*/ 0 w 60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0" h="55">
                    <a:moveTo>
                      <a:pt x="60" y="0"/>
                    </a:moveTo>
                    <a:lnTo>
                      <a:pt x="46" y="27"/>
                    </a:lnTo>
                    <a:lnTo>
                      <a:pt x="0" y="55"/>
                    </a:lnTo>
                    <a:lnTo>
                      <a:pt x="30" y="16"/>
                    </a:lnTo>
                    <a:lnTo>
                      <a:pt x="60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4" name="Freeform 130"/>
              <p:cNvSpPr>
                <a:spLocks/>
              </p:cNvSpPr>
              <p:nvPr/>
            </p:nvSpPr>
            <p:spPr bwMode="auto">
              <a:xfrm>
                <a:off x="2731" y="2112"/>
                <a:ext cx="23" cy="24"/>
              </a:xfrm>
              <a:custGeom>
                <a:avLst/>
                <a:gdLst>
                  <a:gd name="T0" fmla="*/ 0 w 60"/>
                  <a:gd name="T1" fmla="*/ 0 h 60"/>
                  <a:gd name="T2" fmla="*/ 0 w 60"/>
                  <a:gd name="T3" fmla="*/ 0 h 60"/>
                  <a:gd name="T4" fmla="*/ 0 w 60"/>
                  <a:gd name="T5" fmla="*/ 0 h 60"/>
                  <a:gd name="T6" fmla="*/ 0 w 60"/>
                  <a:gd name="T7" fmla="*/ 0 h 60"/>
                  <a:gd name="T8" fmla="*/ 0 w 60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60">
                    <a:moveTo>
                      <a:pt x="60" y="0"/>
                    </a:moveTo>
                    <a:lnTo>
                      <a:pt x="0" y="24"/>
                    </a:lnTo>
                    <a:lnTo>
                      <a:pt x="60" y="6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5" name="Freeform 131"/>
              <p:cNvSpPr>
                <a:spLocks/>
              </p:cNvSpPr>
              <p:nvPr/>
            </p:nvSpPr>
            <p:spPr bwMode="auto">
              <a:xfrm>
                <a:off x="2787" y="2143"/>
                <a:ext cx="15" cy="22"/>
              </a:xfrm>
              <a:custGeom>
                <a:avLst/>
                <a:gdLst>
                  <a:gd name="T0" fmla="*/ 0 w 39"/>
                  <a:gd name="T1" fmla="*/ 0 h 56"/>
                  <a:gd name="T2" fmla="*/ 0 w 39"/>
                  <a:gd name="T3" fmla="*/ 0 h 56"/>
                  <a:gd name="T4" fmla="*/ 0 w 39"/>
                  <a:gd name="T5" fmla="*/ 0 h 56"/>
                  <a:gd name="T6" fmla="*/ 0 w 39"/>
                  <a:gd name="T7" fmla="*/ 0 h 56"/>
                  <a:gd name="T8" fmla="*/ 0 w 39"/>
                  <a:gd name="T9" fmla="*/ 0 h 56"/>
                  <a:gd name="T10" fmla="*/ 0 w 39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9" h="56">
                    <a:moveTo>
                      <a:pt x="39" y="6"/>
                    </a:moveTo>
                    <a:lnTo>
                      <a:pt x="19" y="51"/>
                    </a:lnTo>
                    <a:lnTo>
                      <a:pt x="0" y="56"/>
                    </a:lnTo>
                    <a:lnTo>
                      <a:pt x="10" y="0"/>
                    </a:lnTo>
                    <a:lnTo>
                      <a:pt x="39" y="6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6" name="Freeform 132"/>
              <p:cNvSpPr>
                <a:spLocks/>
              </p:cNvSpPr>
              <p:nvPr/>
            </p:nvSpPr>
            <p:spPr bwMode="auto">
              <a:xfrm>
                <a:off x="2777" y="2269"/>
                <a:ext cx="28" cy="20"/>
              </a:xfrm>
              <a:custGeom>
                <a:avLst/>
                <a:gdLst>
                  <a:gd name="T0" fmla="*/ 0 w 76"/>
                  <a:gd name="T1" fmla="*/ 0 h 53"/>
                  <a:gd name="T2" fmla="*/ 0 w 76"/>
                  <a:gd name="T3" fmla="*/ 0 h 53"/>
                  <a:gd name="T4" fmla="*/ 0 w 76"/>
                  <a:gd name="T5" fmla="*/ 0 h 53"/>
                  <a:gd name="T6" fmla="*/ 0 w 76"/>
                  <a:gd name="T7" fmla="*/ 0 h 53"/>
                  <a:gd name="T8" fmla="*/ 0 w 76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53">
                    <a:moveTo>
                      <a:pt x="76" y="0"/>
                    </a:moveTo>
                    <a:lnTo>
                      <a:pt x="0" y="53"/>
                    </a:lnTo>
                    <a:lnTo>
                      <a:pt x="69" y="51"/>
                    </a:lnTo>
                    <a:lnTo>
                      <a:pt x="76" y="0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7" name="Freeform 133"/>
              <p:cNvSpPr>
                <a:spLocks/>
              </p:cNvSpPr>
              <p:nvPr/>
            </p:nvSpPr>
            <p:spPr bwMode="auto">
              <a:xfrm>
                <a:off x="2625" y="1897"/>
                <a:ext cx="477" cy="749"/>
              </a:xfrm>
              <a:custGeom>
                <a:avLst/>
                <a:gdLst>
                  <a:gd name="T0" fmla="*/ 0 w 1275"/>
                  <a:gd name="T1" fmla="*/ 0 h 1919"/>
                  <a:gd name="T2" fmla="*/ 0 w 1275"/>
                  <a:gd name="T3" fmla="*/ 0 h 1919"/>
                  <a:gd name="T4" fmla="*/ 0 w 1275"/>
                  <a:gd name="T5" fmla="*/ 0 h 1919"/>
                  <a:gd name="T6" fmla="*/ 0 w 1275"/>
                  <a:gd name="T7" fmla="*/ 0 h 1919"/>
                  <a:gd name="T8" fmla="*/ 0 w 1275"/>
                  <a:gd name="T9" fmla="*/ 0 h 1919"/>
                  <a:gd name="T10" fmla="*/ 0 w 1275"/>
                  <a:gd name="T11" fmla="*/ 0 h 1919"/>
                  <a:gd name="T12" fmla="*/ 0 w 1275"/>
                  <a:gd name="T13" fmla="*/ 0 h 1919"/>
                  <a:gd name="T14" fmla="*/ 0 w 1275"/>
                  <a:gd name="T15" fmla="*/ 0 h 1919"/>
                  <a:gd name="T16" fmla="*/ 0 w 1275"/>
                  <a:gd name="T17" fmla="*/ 0 h 1919"/>
                  <a:gd name="T18" fmla="*/ 0 w 1275"/>
                  <a:gd name="T19" fmla="*/ 0 h 1919"/>
                  <a:gd name="T20" fmla="*/ 0 w 1275"/>
                  <a:gd name="T21" fmla="*/ 0 h 1919"/>
                  <a:gd name="T22" fmla="*/ 0 w 1275"/>
                  <a:gd name="T23" fmla="*/ 0 h 1919"/>
                  <a:gd name="T24" fmla="*/ 0 w 1275"/>
                  <a:gd name="T25" fmla="*/ 0 h 1919"/>
                  <a:gd name="T26" fmla="*/ 0 w 1275"/>
                  <a:gd name="T27" fmla="*/ 0 h 1919"/>
                  <a:gd name="T28" fmla="*/ 0 w 1275"/>
                  <a:gd name="T29" fmla="*/ 0 h 1919"/>
                  <a:gd name="T30" fmla="*/ 0 w 1275"/>
                  <a:gd name="T31" fmla="*/ 0 h 1919"/>
                  <a:gd name="T32" fmla="*/ 0 w 1275"/>
                  <a:gd name="T33" fmla="*/ 0 h 1919"/>
                  <a:gd name="T34" fmla="*/ 0 w 1275"/>
                  <a:gd name="T35" fmla="*/ 0 h 1919"/>
                  <a:gd name="T36" fmla="*/ 0 w 1275"/>
                  <a:gd name="T37" fmla="*/ 0 h 1919"/>
                  <a:gd name="T38" fmla="*/ 0 w 1275"/>
                  <a:gd name="T39" fmla="*/ 0 h 1919"/>
                  <a:gd name="T40" fmla="*/ 0 w 1275"/>
                  <a:gd name="T41" fmla="*/ 0 h 1919"/>
                  <a:gd name="T42" fmla="*/ 0 w 1275"/>
                  <a:gd name="T43" fmla="*/ 0 h 1919"/>
                  <a:gd name="T44" fmla="*/ 0 w 1275"/>
                  <a:gd name="T45" fmla="*/ 0 h 1919"/>
                  <a:gd name="T46" fmla="*/ 0 w 1275"/>
                  <a:gd name="T47" fmla="*/ 0 h 1919"/>
                  <a:gd name="T48" fmla="*/ 0 w 1275"/>
                  <a:gd name="T49" fmla="*/ 0 h 1919"/>
                  <a:gd name="T50" fmla="*/ 0 w 1275"/>
                  <a:gd name="T51" fmla="*/ 0 h 1919"/>
                  <a:gd name="T52" fmla="*/ 0 w 1275"/>
                  <a:gd name="T53" fmla="*/ 0 h 1919"/>
                  <a:gd name="T54" fmla="*/ 0 w 1275"/>
                  <a:gd name="T55" fmla="*/ 0 h 1919"/>
                  <a:gd name="T56" fmla="*/ 0 w 1275"/>
                  <a:gd name="T57" fmla="*/ 0 h 1919"/>
                  <a:gd name="T58" fmla="*/ 0 w 1275"/>
                  <a:gd name="T59" fmla="*/ 0 h 1919"/>
                  <a:gd name="T60" fmla="*/ 0 w 1275"/>
                  <a:gd name="T61" fmla="*/ 0 h 1919"/>
                  <a:gd name="T62" fmla="*/ 0 w 1275"/>
                  <a:gd name="T63" fmla="*/ 0 h 1919"/>
                  <a:gd name="T64" fmla="*/ 0 w 1275"/>
                  <a:gd name="T65" fmla="*/ 0 h 1919"/>
                  <a:gd name="T66" fmla="*/ 0 w 1275"/>
                  <a:gd name="T67" fmla="*/ 0 h 1919"/>
                  <a:gd name="T68" fmla="*/ 0 w 1275"/>
                  <a:gd name="T69" fmla="*/ 0 h 1919"/>
                  <a:gd name="T70" fmla="*/ 0 w 1275"/>
                  <a:gd name="T71" fmla="*/ 0 h 1919"/>
                  <a:gd name="T72" fmla="*/ 0 w 1275"/>
                  <a:gd name="T73" fmla="*/ 0 h 1919"/>
                  <a:gd name="T74" fmla="*/ 0 w 1275"/>
                  <a:gd name="T75" fmla="*/ 0 h 1919"/>
                  <a:gd name="T76" fmla="*/ 0 w 1275"/>
                  <a:gd name="T77" fmla="*/ 0 h 1919"/>
                  <a:gd name="T78" fmla="*/ 0 w 1275"/>
                  <a:gd name="T79" fmla="*/ 0 h 1919"/>
                  <a:gd name="T80" fmla="*/ 0 w 1275"/>
                  <a:gd name="T81" fmla="*/ 0 h 1919"/>
                  <a:gd name="T82" fmla="*/ 0 w 1275"/>
                  <a:gd name="T83" fmla="*/ 0 h 1919"/>
                  <a:gd name="T84" fmla="*/ 0 w 1275"/>
                  <a:gd name="T85" fmla="*/ 0 h 1919"/>
                  <a:gd name="T86" fmla="*/ 0 w 1275"/>
                  <a:gd name="T87" fmla="*/ 0 h 1919"/>
                  <a:gd name="T88" fmla="*/ 0 w 1275"/>
                  <a:gd name="T89" fmla="*/ 0 h 1919"/>
                  <a:gd name="T90" fmla="*/ 0 w 1275"/>
                  <a:gd name="T91" fmla="*/ 0 h 1919"/>
                  <a:gd name="T92" fmla="*/ 0 w 1275"/>
                  <a:gd name="T93" fmla="*/ 0 h 1919"/>
                  <a:gd name="T94" fmla="*/ 0 w 1275"/>
                  <a:gd name="T95" fmla="*/ 0 h 1919"/>
                  <a:gd name="T96" fmla="*/ 0 w 1275"/>
                  <a:gd name="T97" fmla="*/ 0 h 1919"/>
                  <a:gd name="T98" fmla="*/ 0 w 1275"/>
                  <a:gd name="T99" fmla="*/ 0 h 1919"/>
                  <a:gd name="T100" fmla="*/ 0 w 1275"/>
                  <a:gd name="T101" fmla="*/ 0 h 1919"/>
                  <a:gd name="T102" fmla="*/ 0 w 1275"/>
                  <a:gd name="T103" fmla="*/ 0 h 1919"/>
                  <a:gd name="T104" fmla="*/ 0 w 1275"/>
                  <a:gd name="T105" fmla="*/ 0 h 1919"/>
                  <a:gd name="T106" fmla="*/ 0 w 1275"/>
                  <a:gd name="T107" fmla="*/ 0 h 1919"/>
                  <a:gd name="T108" fmla="*/ 0 w 1275"/>
                  <a:gd name="T109" fmla="*/ 0 h 1919"/>
                  <a:gd name="T110" fmla="*/ 0 w 1275"/>
                  <a:gd name="T111" fmla="*/ 0 h 1919"/>
                  <a:gd name="T112" fmla="*/ 0 w 1275"/>
                  <a:gd name="T113" fmla="*/ 0 h 1919"/>
                  <a:gd name="T114" fmla="*/ 0 w 1275"/>
                  <a:gd name="T115" fmla="*/ 0 h 1919"/>
                  <a:gd name="T116" fmla="*/ 0 w 1275"/>
                  <a:gd name="T117" fmla="*/ 0 h 191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75" h="1919">
                    <a:moveTo>
                      <a:pt x="520" y="1892"/>
                    </a:moveTo>
                    <a:lnTo>
                      <a:pt x="678" y="1887"/>
                    </a:lnTo>
                    <a:lnTo>
                      <a:pt x="727" y="1863"/>
                    </a:lnTo>
                    <a:lnTo>
                      <a:pt x="780" y="1896"/>
                    </a:lnTo>
                    <a:lnTo>
                      <a:pt x="1016" y="1919"/>
                    </a:lnTo>
                    <a:lnTo>
                      <a:pt x="1145" y="1880"/>
                    </a:lnTo>
                    <a:lnTo>
                      <a:pt x="1172" y="1836"/>
                    </a:lnTo>
                    <a:lnTo>
                      <a:pt x="1069" y="1811"/>
                    </a:lnTo>
                    <a:lnTo>
                      <a:pt x="1069" y="1789"/>
                    </a:lnTo>
                    <a:lnTo>
                      <a:pt x="1091" y="1764"/>
                    </a:lnTo>
                    <a:lnTo>
                      <a:pt x="1112" y="1721"/>
                    </a:lnTo>
                    <a:lnTo>
                      <a:pt x="1157" y="1726"/>
                    </a:lnTo>
                    <a:lnTo>
                      <a:pt x="1187" y="1687"/>
                    </a:lnTo>
                    <a:lnTo>
                      <a:pt x="1251" y="1636"/>
                    </a:lnTo>
                    <a:lnTo>
                      <a:pt x="1275" y="1524"/>
                    </a:lnTo>
                    <a:lnTo>
                      <a:pt x="1255" y="1489"/>
                    </a:lnTo>
                    <a:lnTo>
                      <a:pt x="1207" y="1451"/>
                    </a:lnTo>
                    <a:lnTo>
                      <a:pt x="1115" y="1447"/>
                    </a:lnTo>
                    <a:lnTo>
                      <a:pt x="1081" y="1477"/>
                    </a:lnTo>
                    <a:lnTo>
                      <a:pt x="1033" y="1446"/>
                    </a:lnTo>
                    <a:lnTo>
                      <a:pt x="1111" y="1369"/>
                    </a:lnTo>
                    <a:lnTo>
                      <a:pt x="1086" y="1323"/>
                    </a:lnTo>
                    <a:lnTo>
                      <a:pt x="1026" y="1241"/>
                    </a:lnTo>
                    <a:lnTo>
                      <a:pt x="1098" y="1277"/>
                    </a:lnTo>
                    <a:lnTo>
                      <a:pt x="1099" y="1238"/>
                    </a:lnTo>
                    <a:lnTo>
                      <a:pt x="1068" y="1183"/>
                    </a:lnTo>
                    <a:lnTo>
                      <a:pt x="1068" y="1147"/>
                    </a:lnTo>
                    <a:lnTo>
                      <a:pt x="1030" y="1051"/>
                    </a:lnTo>
                    <a:lnTo>
                      <a:pt x="973" y="1008"/>
                    </a:lnTo>
                    <a:lnTo>
                      <a:pt x="939" y="906"/>
                    </a:lnTo>
                    <a:lnTo>
                      <a:pt x="952" y="789"/>
                    </a:lnTo>
                    <a:lnTo>
                      <a:pt x="844" y="651"/>
                    </a:lnTo>
                    <a:lnTo>
                      <a:pt x="784" y="649"/>
                    </a:lnTo>
                    <a:lnTo>
                      <a:pt x="753" y="618"/>
                    </a:lnTo>
                    <a:lnTo>
                      <a:pt x="857" y="598"/>
                    </a:lnTo>
                    <a:lnTo>
                      <a:pt x="830" y="541"/>
                    </a:lnTo>
                    <a:lnTo>
                      <a:pt x="940" y="469"/>
                    </a:lnTo>
                    <a:lnTo>
                      <a:pt x="986" y="391"/>
                    </a:lnTo>
                    <a:lnTo>
                      <a:pt x="1030" y="363"/>
                    </a:lnTo>
                    <a:lnTo>
                      <a:pt x="1042" y="320"/>
                    </a:lnTo>
                    <a:lnTo>
                      <a:pt x="999" y="288"/>
                    </a:lnTo>
                    <a:lnTo>
                      <a:pt x="844" y="246"/>
                    </a:lnTo>
                    <a:lnTo>
                      <a:pt x="753" y="258"/>
                    </a:lnTo>
                    <a:lnTo>
                      <a:pt x="741" y="233"/>
                    </a:lnTo>
                    <a:lnTo>
                      <a:pt x="796" y="204"/>
                    </a:lnTo>
                    <a:lnTo>
                      <a:pt x="780" y="169"/>
                    </a:lnTo>
                    <a:lnTo>
                      <a:pt x="856" y="143"/>
                    </a:lnTo>
                    <a:lnTo>
                      <a:pt x="943" y="51"/>
                    </a:lnTo>
                    <a:lnTo>
                      <a:pt x="780" y="25"/>
                    </a:lnTo>
                    <a:lnTo>
                      <a:pt x="737" y="0"/>
                    </a:lnTo>
                    <a:lnTo>
                      <a:pt x="628" y="67"/>
                    </a:lnTo>
                    <a:lnTo>
                      <a:pt x="618" y="119"/>
                    </a:lnTo>
                    <a:lnTo>
                      <a:pt x="549" y="139"/>
                    </a:lnTo>
                    <a:lnTo>
                      <a:pt x="545" y="198"/>
                    </a:lnTo>
                    <a:lnTo>
                      <a:pt x="520" y="196"/>
                    </a:lnTo>
                    <a:lnTo>
                      <a:pt x="508" y="226"/>
                    </a:lnTo>
                    <a:lnTo>
                      <a:pt x="551" y="242"/>
                    </a:lnTo>
                    <a:lnTo>
                      <a:pt x="515" y="289"/>
                    </a:lnTo>
                    <a:lnTo>
                      <a:pt x="457" y="359"/>
                    </a:lnTo>
                    <a:lnTo>
                      <a:pt x="419" y="370"/>
                    </a:lnTo>
                    <a:lnTo>
                      <a:pt x="433" y="389"/>
                    </a:lnTo>
                    <a:lnTo>
                      <a:pt x="449" y="438"/>
                    </a:lnTo>
                    <a:lnTo>
                      <a:pt x="519" y="425"/>
                    </a:lnTo>
                    <a:lnTo>
                      <a:pt x="420" y="567"/>
                    </a:lnTo>
                    <a:lnTo>
                      <a:pt x="427" y="596"/>
                    </a:lnTo>
                    <a:lnTo>
                      <a:pt x="360" y="686"/>
                    </a:lnTo>
                    <a:lnTo>
                      <a:pt x="399" y="682"/>
                    </a:lnTo>
                    <a:lnTo>
                      <a:pt x="467" y="555"/>
                    </a:lnTo>
                    <a:lnTo>
                      <a:pt x="512" y="517"/>
                    </a:lnTo>
                    <a:lnTo>
                      <a:pt x="475" y="580"/>
                    </a:lnTo>
                    <a:lnTo>
                      <a:pt x="541" y="583"/>
                    </a:lnTo>
                    <a:lnTo>
                      <a:pt x="508" y="645"/>
                    </a:lnTo>
                    <a:lnTo>
                      <a:pt x="523" y="690"/>
                    </a:lnTo>
                    <a:lnTo>
                      <a:pt x="433" y="795"/>
                    </a:lnTo>
                    <a:lnTo>
                      <a:pt x="414" y="795"/>
                    </a:lnTo>
                    <a:lnTo>
                      <a:pt x="414" y="863"/>
                    </a:lnTo>
                    <a:lnTo>
                      <a:pt x="457" y="844"/>
                    </a:lnTo>
                    <a:lnTo>
                      <a:pt x="503" y="883"/>
                    </a:lnTo>
                    <a:lnTo>
                      <a:pt x="528" y="859"/>
                    </a:lnTo>
                    <a:lnTo>
                      <a:pt x="575" y="875"/>
                    </a:lnTo>
                    <a:lnTo>
                      <a:pt x="648" y="859"/>
                    </a:lnTo>
                    <a:lnTo>
                      <a:pt x="704" y="875"/>
                    </a:lnTo>
                    <a:lnTo>
                      <a:pt x="606" y="943"/>
                    </a:lnTo>
                    <a:lnTo>
                      <a:pt x="624" y="1063"/>
                    </a:lnTo>
                    <a:lnTo>
                      <a:pt x="695" y="1049"/>
                    </a:lnTo>
                    <a:lnTo>
                      <a:pt x="678" y="1104"/>
                    </a:lnTo>
                    <a:lnTo>
                      <a:pt x="619" y="1205"/>
                    </a:lnTo>
                    <a:lnTo>
                      <a:pt x="609" y="1245"/>
                    </a:lnTo>
                    <a:lnTo>
                      <a:pt x="492" y="1211"/>
                    </a:lnTo>
                    <a:lnTo>
                      <a:pt x="341" y="1297"/>
                    </a:lnTo>
                    <a:lnTo>
                      <a:pt x="424" y="1291"/>
                    </a:lnTo>
                    <a:lnTo>
                      <a:pt x="410" y="1363"/>
                    </a:lnTo>
                    <a:lnTo>
                      <a:pt x="380" y="1438"/>
                    </a:lnTo>
                    <a:lnTo>
                      <a:pt x="281" y="1469"/>
                    </a:lnTo>
                    <a:lnTo>
                      <a:pt x="185" y="1489"/>
                    </a:lnTo>
                    <a:lnTo>
                      <a:pt x="200" y="1560"/>
                    </a:lnTo>
                    <a:lnTo>
                      <a:pt x="298" y="1541"/>
                    </a:lnTo>
                    <a:lnTo>
                      <a:pt x="330" y="1603"/>
                    </a:lnTo>
                    <a:lnTo>
                      <a:pt x="381" y="1592"/>
                    </a:lnTo>
                    <a:lnTo>
                      <a:pt x="449" y="1675"/>
                    </a:lnTo>
                    <a:lnTo>
                      <a:pt x="529" y="1636"/>
                    </a:lnTo>
                    <a:lnTo>
                      <a:pt x="581" y="1617"/>
                    </a:lnTo>
                    <a:lnTo>
                      <a:pt x="502" y="1691"/>
                    </a:lnTo>
                    <a:lnTo>
                      <a:pt x="440" y="1714"/>
                    </a:lnTo>
                    <a:lnTo>
                      <a:pt x="351" y="1694"/>
                    </a:lnTo>
                    <a:lnTo>
                      <a:pt x="308" y="1691"/>
                    </a:lnTo>
                    <a:lnTo>
                      <a:pt x="224" y="1758"/>
                    </a:lnTo>
                    <a:lnTo>
                      <a:pt x="71" y="1845"/>
                    </a:lnTo>
                    <a:lnTo>
                      <a:pt x="18" y="1863"/>
                    </a:lnTo>
                    <a:lnTo>
                      <a:pt x="0" y="1888"/>
                    </a:lnTo>
                    <a:lnTo>
                      <a:pt x="25" y="1883"/>
                    </a:lnTo>
                    <a:lnTo>
                      <a:pt x="69" y="1912"/>
                    </a:lnTo>
                    <a:lnTo>
                      <a:pt x="177" y="1857"/>
                    </a:lnTo>
                    <a:lnTo>
                      <a:pt x="298" y="1910"/>
                    </a:lnTo>
                    <a:lnTo>
                      <a:pt x="343" y="1910"/>
                    </a:lnTo>
                    <a:lnTo>
                      <a:pt x="376" y="1836"/>
                    </a:lnTo>
                    <a:lnTo>
                      <a:pt x="488" y="1833"/>
                    </a:lnTo>
                    <a:lnTo>
                      <a:pt x="520" y="1892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4"/>
              <p:cNvSpPr>
                <a:spLocks noEditPoints="1"/>
              </p:cNvSpPr>
              <p:nvPr/>
            </p:nvSpPr>
            <p:spPr bwMode="auto">
              <a:xfrm>
                <a:off x="3663" y="1083"/>
                <a:ext cx="543" cy="1233"/>
              </a:xfrm>
              <a:custGeom>
                <a:avLst/>
                <a:gdLst>
                  <a:gd name="T0" fmla="*/ 0 w 1453"/>
                  <a:gd name="T1" fmla="*/ 0 h 3156"/>
                  <a:gd name="T2" fmla="*/ 0 w 1453"/>
                  <a:gd name="T3" fmla="*/ 0 h 3156"/>
                  <a:gd name="T4" fmla="*/ 0 w 1453"/>
                  <a:gd name="T5" fmla="*/ 0 h 3156"/>
                  <a:gd name="T6" fmla="*/ 0 w 1453"/>
                  <a:gd name="T7" fmla="*/ 0 h 3156"/>
                  <a:gd name="T8" fmla="*/ 0 w 1453"/>
                  <a:gd name="T9" fmla="*/ 0 h 3156"/>
                  <a:gd name="T10" fmla="*/ 0 w 1453"/>
                  <a:gd name="T11" fmla="*/ 0 h 3156"/>
                  <a:gd name="T12" fmla="*/ 0 w 1453"/>
                  <a:gd name="T13" fmla="*/ 0 h 3156"/>
                  <a:gd name="T14" fmla="*/ 0 w 1453"/>
                  <a:gd name="T15" fmla="*/ 0 h 3156"/>
                  <a:gd name="T16" fmla="*/ 0 w 1453"/>
                  <a:gd name="T17" fmla="*/ 0 h 3156"/>
                  <a:gd name="T18" fmla="*/ 0 w 1453"/>
                  <a:gd name="T19" fmla="*/ 0 h 3156"/>
                  <a:gd name="T20" fmla="*/ 0 w 1453"/>
                  <a:gd name="T21" fmla="*/ 0 h 3156"/>
                  <a:gd name="T22" fmla="*/ 0 w 1453"/>
                  <a:gd name="T23" fmla="*/ 0 h 3156"/>
                  <a:gd name="T24" fmla="*/ 0 w 1453"/>
                  <a:gd name="T25" fmla="*/ 0 h 3156"/>
                  <a:gd name="T26" fmla="*/ 0 w 1453"/>
                  <a:gd name="T27" fmla="*/ 0 h 3156"/>
                  <a:gd name="T28" fmla="*/ 0 w 1453"/>
                  <a:gd name="T29" fmla="*/ 0 h 3156"/>
                  <a:gd name="T30" fmla="*/ 0 w 1453"/>
                  <a:gd name="T31" fmla="*/ 0 h 3156"/>
                  <a:gd name="T32" fmla="*/ 0 w 1453"/>
                  <a:gd name="T33" fmla="*/ 0 h 3156"/>
                  <a:gd name="T34" fmla="*/ 0 w 1453"/>
                  <a:gd name="T35" fmla="*/ 0 h 3156"/>
                  <a:gd name="T36" fmla="*/ 0 w 1453"/>
                  <a:gd name="T37" fmla="*/ 0 h 3156"/>
                  <a:gd name="T38" fmla="*/ 0 w 1453"/>
                  <a:gd name="T39" fmla="*/ 0 h 3156"/>
                  <a:gd name="T40" fmla="*/ 0 w 1453"/>
                  <a:gd name="T41" fmla="*/ 0 h 3156"/>
                  <a:gd name="T42" fmla="*/ 0 w 1453"/>
                  <a:gd name="T43" fmla="*/ 0 h 3156"/>
                  <a:gd name="T44" fmla="*/ 0 w 1453"/>
                  <a:gd name="T45" fmla="*/ 0 h 3156"/>
                  <a:gd name="T46" fmla="*/ 0 w 1453"/>
                  <a:gd name="T47" fmla="*/ 0 h 3156"/>
                  <a:gd name="T48" fmla="*/ 0 w 1453"/>
                  <a:gd name="T49" fmla="*/ 0 h 3156"/>
                  <a:gd name="T50" fmla="*/ 0 w 1453"/>
                  <a:gd name="T51" fmla="*/ 0 h 3156"/>
                  <a:gd name="T52" fmla="*/ 0 w 1453"/>
                  <a:gd name="T53" fmla="*/ 0 h 3156"/>
                  <a:gd name="T54" fmla="*/ 0 w 1453"/>
                  <a:gd name="T55" fmla="*/ 0 h 3156"/>
                  <a:gd name="T56" fmla="*/ 0 w 1453"/>
                  <a:gd name="T57" fmla="*/ 0 h 3156"/>
                  <a:gd name="T58" fmla="*/ 0 w 1453"/>
                  <a:gd name="T59" fmla="*/ 0 h 3156"/>
                  <a:gd name="T60" fmla="*/ 0 w 1453"/>
                  <a:gd name="T61" fmla="*/ 0 h 3156"/>
                  <a:gd name="T62" fmla="*/ 0 w 1453"/>
                  <a:gd name="T63" fmla="*/ 0 h 3156"/>
                  <a:gd name="T64" fmla="*/ 0 w 1453"/>
                  <a:gd name="T65" fmla="*/ 0 h 3156"/>
                  <a:gd name="T66" fmla="*/ 0 w 1453"/>
                  <a:gd name="T67" fmla="*/ 0 h 3156"/>
                  <a:gd name="T68" fmla="*/ 0 w 1453"/>
                  <a:gd name="T69" fmla="*/ 0 h 3156"/>
                  <a:gd name="T70" fmla="*/ 0 w 1453"/>
                  <a:gd name="T71" fmla="*/ 0 h 3156"/>
                  <a:gd name="T72" fmla="*/ 0 w 1453"/>
                  <a:gd name="T73" fmla="*/ 0 h 3156"/>
                  <a:gd name="T74" fmla="*/ 0 w 1453"/>
                  <a:gd name="T75" fmla="*/ 0 h 3156"/>
                  <a:gd name="T76" fmla="*/ 0 w 1453"/>
                  <a:gd name="T77" fmla="*/ 0 h 3156"/>
                  <a:gd name="T78" fmla="*/ 0 w 1453"/>
                  <a:gd name="T79" fmla="*/ 0 h 3156"/>
                  <a:gd name="T80" fmla="*/ 0 w 1453"/>
                  <a:gd name="T81" fmla="*/ 0 h 3156"/>
                  <a:gd name="T82" fmla="*/ 0 w 1453"/>
                  <a:gd name="T83" fmla="*/ 0 h 3156"/>
                  <a:gd name="T84" fmla="*/ 0 w 1453"/>
                  <a:gd name="T85" fmla="*/ 0 h 3156"/>
                  <a:gd name="T86" fmla="*/ 0 w 1453"/>
                  <a:gd name="T87" fmla="*/ 0 h 3156"/>
                  <a:gd name="T88" fmla="*/ 0 w 1453"/>
                  <a:gd name="T89" fmla="*/ 0 h 3156"/>
                  <a:gd name="T90" fmla="*/ 0 w 1453"/>
                  <a:gd name="T91" fmla="*/ 0 h 3156"/>
                  <a:gd name="T92" fmla="*/ 0 w 1453"/>
                  <a:gd name="T93" fmla="*/ 0 h 3156"/>
                  <a:gd name="T94" fmla="*/ 0 w 1453"/>
                  <a:gd name="T95" fmla="*/ 0 h 3156"/>
                  <a:gd name="T96" fmla="*/ 0 w 1453"/>
                  <a:gd name="T97" fmla="*/ 0 h 3156"/>
                  <a:gd name="T98" fmla="*/ 0 w 1453"/>
                  <a:gd name="T99" fmla="*/ 0 h 3156"/>
                  <a:gd name="T100" fmla="*/ 0 w 1453"/>
                  <a:gd name="T101" fmla="*/ 0 h 315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  <a:moveTo>
                      <a:pt x="695" y="2954"/>
                    </a:moveTo>
                    <a:lnTo>
                      <a:pt x="725" y="2904"/>
                    </a:lnTo>
                    <a:lnTo>
                      <a:pt x="759" y="2791"/>
                    </a:lnTo>
                    <a:lnTo>
                      <a:pt x="782" y="2710"/>
                    </a:lnTo>
                    <a:lnTo>
                      <a:pt x="782" y="2699"/>
                    </a:lnTo>
                    <a:lnTo>
                      <a:pt x="764" y="2729"/>
                    </a:lnTo>
                    <a:lnTo>
                      <a:pt x="742" y="2802"/>
                    </a:lnTo>
                    <a:lnTo>
                      <a:pt x="726" y="2821"/>
                    </a:lnTo>
                    <a:lnTo>
                      <a:pt x="705" y="2864"/>
                    </a:lnTo>
                    <a:lnTo>
                      <a:pt x="695" y="2954"/>
                    </a:lnTo>
                    <a:close/>
                    <a:moveTo>
                      <a:pt x="937" y="2789"/>
                    </a:moveTo>
                    <a:lnTo>
                      <a:pt x="951" y="2779"/>
                    </a:lnTo>
                    <a:lnTo>
                      <a:pt x="971" y="2742"/>
                    </a:lnTo>
                    <a:lnTo>
                      <a:pt x="1007" y="2707"/>
                    </a:lnTo>
                    <a:lnTo>
                      <a:pt x="1007" y="2698"/>
                    </a:lnTo>
                    <a:lnTo>
                      <a:pt x="1033" y="2678"/>
                    </a:lnTo>
                    <a:lnTo>
                      <a:pt x="1024" y="2656"/>
                    </a:lnTo>
                    <a:lnTo>
                      <a:pt x="1020" y="2609"/>
                    </a:lnTo>
                    <a:lnTo>
                      <a:pt x="1042" y="2592"/>
                    </a:lnTo>
                    <a:lnTo>
                      <a:pt x="1042" y="2565"/>
                    </a:lnTo>
                    <a:lnTo>
                      <a:pt x="1027" y="2558"/>
                    </a:lnTo>
                    <a:lnTo>
                      <a:pt x="1014" y="2574"/>
                    </a:lnTo>
                    <a:lnTo>
                      <a:pt x="994" y="2566"/>
                    </a:lnTo>
                    <a:lnTo>
                      <a:pt x="947" y="2624"/>
                    </a:lnTo>
                    <a:lnTo>
                      <a:pt x="933" y="2672"/>
                    </a:lnTo>
                    <a:lnTo>
                      <a:pt x="934" y="2690"/>
                    </a:lnTo>
                    <a:lnTo>
                      <a:pt x="930" y="2727"/>
                    </a:lnTo>
                    <a:lnTo>
                      <a:pt x="938" y="2738"/>
                    </a:lnTo>
                    <a:lnTo>
                      <a:pt x="938" y="2757"/>
                    </a:lnTo>
                    <a:lnTo>
                      <a:pt x="950" y="2754"/>
                    </a:lnTo>
                    <a:lnTo>
                      <a:pt x="937" y="2789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35"/>
              <p:cNvSpPr>
                <a:spLocks/>
              </p:cNvSpPr>
              <p:nvPr/>
            </p:nvSpPr>
            <p:spPr bwMode="auto">
              <a:xfrm>
                <a:off x="3663" y="1083"/>
                <a:ext cx="543" cy="1233"/>
              </a:xfrm>
              <a:custGeom>
                <a:avLst/>
                <a:gdLst>
                  <a:gd name="T0" fmla="*/ 0 w 1453"/>
                  <a:gd name="T1" fmla="*/ 0 h 3156"/>
                  <a:gd name="T2" fmla="*/ 0 w 1453"/>
                  <a:gd name="T3" fmla="*/ 0 h 3156"/>
                  <a:gd name="T4" fmla="*/ 0 w 1453"/>
                  <a:gd name="T5" fmla="*/ 0 h 3156"/>
                  <a:gd name="T6" fmla="*/ 0 w 1453"/>
                  <a:gd name="T7" fmla="*/ 0 h 3156"/>
                  <a:gd name="T8" fmla="*/ 0 w 1453"/>
                  <a:gd name="T9" fmla="*/ 0 h 3156"/>
                  <a:gd name="T10" fmla="*/ 0 w 1453"/>
                  <a:gd name="T11" fmla="*/ 0 h 3156"/>
                  <a:gd name="T12" fmla="*/ 0 w 1453"/>
                  <a:gd name="T13" fmla="*/ 0 h 3156"/>
                  <a:gd name="T14" fmla="*/ 0 w 1453"/>
                  <a:gd name="T15" fmla="*/ 0 h 3156"/>
                  <a:gd name="T16" fmla="*/ 0 w 1453"/>
                  <a:gd name="T17" fmla="*/ 0 h 3156"/>
                  <a:gd name="T18" fmla="*/ 0 w 1453"/>
                  <a:gd name="T19" fmla="*/ 0 h 3156"/>
                  <a:gd name="T20" fmla="*/ 0 w 1453"/>
                  <a:gd name="T21" fmla="*/ 0 h 3156"/>
                  <a:gd name="T22" fmla="*/ 0 w 1453"/>
                  <a:gd name="T23" fmla="*/ 0 h 3156"/>
                  <a:gd name="T24" fmla="*/ 0 w 1453"/>
                  <a:gd name="T25" fmla="*/ 0 h 3156"/>
                  <a:gd name="T26" fmla="*/ 0 w 1453"/>
                  <a:gd name="T27" fmla="*/ 0 h 3156"/>
                  <a:gd name="T28" fmla="*/ 0 w 1453"/>
                  <a:gd name="T29" fmla="*/ 0 h 3156"/>
                  <a:gd name="T30" fmla="*/ 0 w 1453"/>
                  <a:gd name="T31" fmla="*/ 0 h 3156"/>
                  <a:gd name="T32" fmla="*/ 0 w 1453"/>
                  <a:gd name="T33" fmla="*/ 0 h 3156"/>
                  <a:gd name="T34" fmla="*/ 0 w 1453"/>
                  <a:gd name="T35" fmla="*/ 0 h 3156"/>
                  <a:gd name="T36" fmla="*/ 0 w 1453"/>
                  <a:gd name="T37" fmla="*/ 0 h 3156"/>
                  <a:gd name="T38" fmla="*/ 0 w 1453"/>
                  <a:gd name="T39" fmla="*/ 0 h 3156"/>
                  <a:gd name="T40" fmla="*/ 0 w 1453"/>
                  <a:gd name="T41" fmla="*/ 0 h 3156"/>
                  <a:gd name="T42" fmla="*/ 0 w 1453"/>
                  <a:gd name="T43" fmla="*/ 0 h 3156"/>
                  <a:gd name="T44" fmla="*/ 0 w 1453"/>
                  <a:gd name="T45" fmla="*/ 0 h 3156"/>
                  <a:gd name="T46" fmla="*/ 0 w 1453"/>
                  <a:gd name="T47" fmla="*/ 0 h 3156"/>
                  <a:gd name="T48" fmla="*/ 0 w 1453"/>
                  <a:gd name="T49" fmla="*/ 0 h 3156"/>
                  <a:gd name="T50" fmla="*/ 0 w 1453"/>
                  <a:gd name="T51" fmla="*/ 0 h 3156"/>
                  <a:gd name="T52" fmla="*/ 0 w 1453"/>
                  <a:gd name="T53" fmla="*/ 0 h 3156"/>
                  <a:gd name="T54" fmla="*/ 0 w 1453"/>
                  <a:gd name="T55" fmla="*/ 0 h 3156"/>
                  <a:gd name="T56" fmla="*/ 0 w 1453"/>
                  <a:gd name="T57" fmla="*/ 0 h 3156"/>
                  <a:gd name="T58" fmla="*/ 0 w 1453"/>
                  <a:gd name="T59" fmla="*/ 0 h 3156"/>
                  <a:gd name="T60" fmla="*/ 0 w 1453"/>
                  <a:gd name="T61" fmla="*/ 0 h 3156"/>
                  <a:gd name="T62" fmla="*/ 0 w 1453"/>
                  <a:gd name="T63" fmla="*/ 0 h 3156"/>
                  <a:gd name="T64" fmla="*/ 0 w 1453"/>
                  <a:gd name="T65" fmla="*/ 0 h 3156"/>
                  <a:gd name="T66" fmla="*/ 0 w 1453"/>
                  <a:gd name="T67" fmla="*/ 0 h 3156"/>
                  <a:gd name="T68" fmla="*/ 0 w 1453"/>
                  <a:gd name="T69" fmla="*/ 0 h 3156"/>
                  <a:gd name="T70" fmla="*/ 0 w 1453"/>
                  <a:gd name="T71" fmla="*/ 0 h 3156"/>
                  <a:gd name="T72" fmla="*/ 0 w 1453"/>
                  <a:gd name="T73" fmla="*/ 0 h 3156"/>
                  <a:gd name="T74" fmla="*/ 0 w 1453"/>
                  <a:gd name="T75" fmla="*/ 0 h 3156"/>
                  <a:gd name="T76" fmla="*/ 0 w 1453"/>
                  <a:gd name="T77" fmla="*/ 0 h 3156"/>
                  <a:gd name="T78" fmla="*/ 0 w 1453"/>
                  <a:gd name="T79" fmla="*/ 0 h 3156"/>
                  <a:gd name="T80" fmla="*/ 0 w 1453"/>
                  <a:gd name="T81" fmla="*/ 0 h 3156"/>
                  <a:gd name="T82" fmla="*/ 0 w 1453"/>
                  <a:gd name="T83" fmla="*/ 0 h 3156"/>
                  <a:gd name="T84" fmla="*/ 0 w 1453"/>
                  <a:gd name="T85" fmla="*/ 0 h 3156"/>
                  <a:gd name="T86" fmla="*/ 0 w 1453"/>
                  <a:gd name="T87" fmla="*/ 0 h 3156"/>
                  <a:gd name="T88" fmla="*/ 0 w 1453"/>
                  <a:gd name="T89" fmla="*/ 0 h 3156"/>
                  <a:gd name="T90" fmla="*/ 0 w 1453"/>
                  <a:gd name="T91" fmla="*/ 0 h 3156"/>
                  <a:gd name="T92" fmla="*/ 0 w 1453"/>
                  <a:gd name="T93" fmla="*/ 0 h 3156"/>
                  <a:gd name="T94" fmla="*/ 0 w 1453"/>
                  <a:gd name="T95" fmla="*/ 0 h 3156"/>
                  <a:gd name="T96" fmla="*/ 0 w 1453"/>
                  <a:gd name="T97" fmla="*/ 0 h 3156"/>
                  <a:gd name="T98" fmla="*/ 0 w 1453"/>
                  <a:gd name="T99" fmla="*/ 0 h 3156"/>
                  <a:gd name="T100" fmla="*/ 0 w 1453"/>
                  <a:gd name="T101" fmla="*/ 0 h 3156"/>
                  <a:gd name="T102" fmla="*/ 0 w 1453"/>
                  <a:gd name="T103" fmla="*/ 0 h 3156"/>
                  <a:gd name="T104" fmla="*/ 0 w 1453"/>
                  <a:gd name="T105" fmla="*/ 0 h 3156"/>
                  <a:gd name="T106" fmla="*/ 0 w 1453"/>
                  <a:gd name="T107" fmla="*/ 0 h 3156"/>
                  <a:gd name="T108" fmla="*/ 0 w 1453"/>
                  <a:gd name="T109" fmla="*/ 0 h 3156"/>
                  <a:gd name="T110" fmla="*/ 0 w 1453"/>
                  <a:gd name="T111" fmla="*/ 0 h 315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1453" h="3156">
                    <a:moveTo>
                      <a:pt x="1397" y="591"/>
                    </a:moveTo>
                    <a:lnTo>
                      <a:pt x="1413" y="536"/>
                    </a:lnTo>
                    <a:lnTo>
                      <a:pt x="1408" y="497"/>
                    </a:lnTo>
                    <a:lnTo>
                      <a:pt x="1350" y="403"/>
                    </a:lnTo>
                    <a:lnTo>
                      <a:pt x="1357" y="368"/>
                    </a:lnTo>
                    <a:lnTo>
                      <a:pt x="1327" y="224"/>
                    </a:lnTo>
                    <a:lnTo>
                      <a:pt x="1258" y="142"/>
                    </a:lnTo>
                    <a:lnTo>
                      <a:pt x="1223" y="120"/>
                    </a:lnTo>
                    <a:lnTo>
                      <a:pt x="1162" y="111"/>
                    </a:lnTo>
                    <a:lnTo>
                      <a:pt x="1023" y="0"/>
                    </a:lnTo>
                    <a:lnTo>
                      <a:pt x="984" y="65"/>
                    </a:lnTo>
                    <a:lnTo>
                      <a:pt x="967" y="154"/>
                    </a:lnTo>
                    <a:lnTo>
                      <a:pt x="891" y="135"/>
                    </a:lnTo>
                    <a:lnTo>
                      <a:pt x="808" y="158"/>
                    </a:lnTo>
                    <a:lnTo>
                      <a:pt x="782" y="266"/>
                    </a:lnTo>
                    <a:lnTo>
                      <a:pt x="722" y="244"/>
                    </a:lnTo>
                    <a:lnTo>
                      <a:pt x="675" y="292"/>
                    </a:lnTo>
                    <a:lnTo>
                      <a:pt x="628" y="407"/>
                    </a:lnTo>
                    <a:lnTo>
                      <a:pt x="640" y="497"/>
                    </a:lnTo>
                    <a:lnTo>
                      <a:pt x="564" y="595"/>
                    </a:lnTo>
                    <a:lnTo>
                      <a:pt x="539" y="677"/>
                    </a:lnTo>
                    <a:lnTo>
                      <a:pt x="471" y="707"/>
                    </a:lnTo>
                    <a:lnTo>
                      <a:pt x="454" y="907"/>
                    </a:lnTo>
                    <a:lnTo>
                      <a:pt x="381" y="1045"/>
                    </a:lnTo>
                    <a:lnTo>
                      <a:pt x="423" y="1095"/>
                    </a:lnTo>
                    <a:lnTo>
                      <a:pt x="415" y="1154"/>
                    </a:lnTo>
                    <a:lnTo>
                      <a:pt x="397" y="1175"/>
                    </a:lnTo>
                    <a:lnTo>
                      <a:pt x="332" y="1164"/>
                    </a:lnTo>
                    <a:lnTo>
                      <a:pt x="255" y="1194"/>
                    </a:lnTo>
                    <a:lnTo>
                      <a:pt x="176" y="1313"/>
                    </a:lnTo>
                    <a:lnTo>
                      <a:pt x="203" y="1383"/>
                    </a:lnTo>
                    <a:lnTo>
                      <a:pt x="178" y="1444"/>
                    </a:lnTo>
                    <a:lnTo>
                      <a:pt x="173" y="1528"/>
                    </a:lnTo>
                    <a:lnTo>
                      <a:pt x="181" y="1557"/>
                    </a:lnTo>
                    <a:lnTo>
                      <a:pt x="173" y="1680"/>
                    </a:lnTo>
                    <a:lnTo>
                      <a:pt x="193" y="1711"/>
                    </a:lnTo>
                    <a:lnTo>
                      <a:pt x="236" y="1745"/>
                    </a:lnTo>
                    <a:lnTo>
                      <a:pt x="242" y="1788"/>
                    </a:lnTo>
                    <a:lnTo>
                      <a:pt x="203" y="1847"/>
                    </a:lnTo>
                    <a:lnTo>
                      <a:pt x="169" y="1856"/>
                    </a:lnTo>
                    <a:lnTo>
                      <a:pt x="163" y="1869"/>
                    </a:lnTo>
                    <a:lnTo>
                      <a:pt x="185" y="1896"/>
                    </a:lnTo>
                    <a:lnTo>
                      <a:pt x="202" y="1966"/>
                    </a:lnTo>
                    <a:lnTo>
                      <a:pt x="185" y="2075"/>
                    </a:lnTo>
                    <a:lnTo>
                      <a:pt x="169" y="2096"/>
                    </a:lnTo>
                    <a:lnTo>
                      <a:pt x="107" y="2117"/>
                    </a:lnTo>
                    <a:lnTo>
                      <a:pt x="106" y="2145"/>
                    </a:lnTo>
                    <a:lnTo>
                      <a:pt x="73" y="2190"/>
                    </a:lnTo>
                    <a:lnTo>
                      <a:pt x="73" y="2225"/>
                    </a:lnTo>
                    <a:lnTo>
                      <a:pt x="82" y="2250"/>
                    </a:lnTo>
                    <a:lnTo>
                      <a:pt x="76" y="2309"/>
                    </a:lnTo>
                    <a:lnTo>
                      <a:pt x="21" y="2352"/>
                    </a:lnTo>
                    <a:lnTo>
                      <a:pt x="20" y="2296"/>
                    </a:lnTo>
                    <a:lnTo>
                      <a:pt x="0" y="2342"/>
                    </a:lnTo>
                    <a:lnTo>
                      <a:pt x="11" y="2443"/>
                    </a:lnTo>
                    <a:lnTo>
                      <a:pt x="26" y="2459"/>
                    </a:lnTo>
                    <a:lnTo>
                      <a:pt x="24" y="2483"/>
                    </a:lnTo>
                    <a:lnTo>
                      <a:pt x="39" y="2467"/>
                    </a:lnTo>
                    <a:lnTo>
                      <a:pt x="46" y="2451"/>
                    </a:lnTo>
                    <a:lnTo>
                      <a:pt x="54" y="2462"/>
                    </a:lnTo>
                    <a:lnTo>
                      <a:pt x="46" y="2483"/>
                    </a:lnTo>
                    <a:lnTo>
                      <a:pt x="63" y="2489"/>
                    </a:lnTo>
                    <a:lnTo>
                      <a:pt x="50" y="2494"/>
                    </a:lnTo>
                    <a:lnTo>
                      <a:pt x="30" y="2518"/>
                    </a:lnTo>
                    <a:lnTo>
                      <a:pt x="67" y="2532"/>
                    </a:lnTo>
                    <a:lnTo>
                      <a:pt x="73" y="2553"/>
                    </a:lnTo>
                    <a:lnTo>
                      <a:pt x="64" y="2590"/>
                    </a:lnTo>
                    <a:lnTo>
                      <a:pt x="93" y="2586"/>
                    </a:lnTo>
                    <a:lnTo>
                      <a:pt x="97" y="2613"/>
                    </a:lnTo>
                    <a:lnTo>
                      <a:pt x="80" y="2631"/>
                    </a:lnTo>
                    <a:lnTo>
                      <a:pt x="80" y="2691"/>
                    </a:lnTo>
                    <a:lnTo>
                      <a:pt x="102" y="2691"/>
                    </a:lnTo>
                    <a:lnTo>
                      <a:pt x="129" y="2793"/>
                    </a:lnTo>
                    <a:lnTo>
                      <a:pt x="156" y="2817"/>
                    </a:lnTo>
                    <a:lnTo>
                      <a:pt x="169" y="2846"/>
                    </a:lnTo>
                    <a:lnTo>
                      <a:pt x="198" y="2864"/>
                    </a:lnTo>
                    <a:lnTo>
                      <a:pt x="215" y="2889"/>
                    </a:lnTo>
                    <a:lnTo>
                      <a:pt x="215" y="2907"/>
                    </a:lnTo>
                    <a:lnTo>
                      <a:pt x="181" y="2911"/>
                    </a:lnTo>
                    <a:lnTo>
                      <a:pt x="176" y="2919"/>
                    </a:lnTo>
                    <a:lnTo>
                      <a:pt x="191" y="2958"/>
                    </a:lnTo>
                    <a:lnTo>
                      <a:pt x="155" y="2946"/>
                    </a:lnTo>
                    <a:lnTo>
                      <a:pt x="152" y="2962"/>
                    </a:lnTo>
                    <a:lnTo>
                      <a:pt x="219" y="3094"/>
                    </a:lnTo>
                    <a:lnTo>
                      <a:pt x="195" y="3148"/>
                    </a:lnTo>
                    <a:lnTo>
                      <a:pt x="228" y="3148"/>
                    </a:lnTo>
                    <a:lnTo>
                      <a:pt x="258" y="3156"/>
                    </a:lnTo>
                    <a:lnTo>
                      <a:pt x="307" y="3143"/>
                    </a:lnTo>
                    <a:lnTo>
                      <a:pt x="350" y="3141"/>
                    </a:lnTo>
                    <a:lnTo>
                      <a:pt x="377" y="3152"/>
                    </a:lnTo>
                    <a:lnTo>
                      <a:pt x="401" y="3112"/>
                    </a:lnTo>
                    <a:lnTo>
                      <a:pt x="394" y="3061"/>
                    </a:lnTo>
                    <a:lnTo>
                      <a:pt x="423" y="3000"/>
                    </a:lnTo>
                    <a:lnTo>
                      <a:pt x="448" y="3007"/>
                    </a:lnTo>
                    <a:lnTo>
                      <a:pt x="458" y="2985"/>
                    </a:lnTo>
                    <a:lnTo>
                      <a:pt x="484" y="2970"/>
                    </a:lnTo>
                    <a:lnTo>
                      <a:pt x="523" y="2971"/>
                    </a:lnTo>
                    <a:lnTo>
                      <a:pt x="544" y="2979"/>
                    </a:lnTo>
                    <a:lnTo>
                      <a:pt x="635" y="2981"/>
                    </a:lnTo>
                    <a:lnTo>
                      <a:pt x="648" y="2934"/>
                    </a:lnTo>
                    <a:lnTo>
                      <a:pt x="691" y="2842"/>
                    </a:lnTo>
                    <a:lnTo>
                      <a:pt x="692" y="2795"/>
                    </a:lnTo>
                    <a:lnTo>
                      <a:pt x="703" y="2765"/>
                    </a:lnTo>
                    <a:lnTo>
                      <a:pt x="699" y="2733"/>
                    </a:lnTo>
                    <a:lnTo>
                      <a:pt x="722" y="2682"/>
                    </a:lnTo>
                    <a:lnTo>
                      <a:pt x="721" y="2656"/>
                    </a:lnTo>
                    <a:lnTo>
                      <a:pt x="709" y="2643"/>
                    </a:lnTo>
                    <a:lnTo>
                      <a:pt x="725" y="2620"/>
                    </a:lnTo>
                    <a:lnTo>
                      <a:pt x="718" y="2600"/>
                    </a:lnTo>
                    <a:lnTo>
                      <a:pt x="705" y="2584"/>
                    </a:lnTo>
                    <a:lnTo>
                      <a:pt x="705" y="2562"/>
                    </a:lnTo>
                    <a:lnTo>
                      <a:pt x="734" y="2569"/>
                    </a:lnTo>
                    <a:lnTo>
                      <a:pt x="725" y="2553"/>
                    </a:lnTo>
                    <a:lnTo>
                      <a:pt x="734" y="2471"/>
                    </a:lnTo>
                    <a:lnTo>
                      <a:pt x="691" y="2447"/>
                    </a:lnTo>
                    <a:lnTo>
                      <a:pt x="718" y="2451"/>
                    </a:lnTo>
                    <a:lnTo>
                      <a:pt x="742" y="2447"/>
                    </a:lnTo>
                    <a:lnTo>
                      <a:pt x="746" y="2438"/>
                    </a:lnTo>
                    <a:lnTo>
                      <a:pt x="722" y="2419"/>
                    </a:lnTo>
                    <a:lnTo>
                      <a:pt x="660" y="2404"/>
                    </a:lnTo>
                    <a:lnTo>
                      <a:pt x="713" y="2396"/>
                    </a:lnTo>
                    <a:lnTo>
                      <a:pt x="744" y="2407"/>
                    </a:lnTo>
                    <a:lnTo>
                      <a:pt x="761" y="2399"/>
                    </a:lnTo>
                    <a:lnTo>
                      <a:pt x="765" y="2377"/>
                    </a:lnTo>
                    <a:lnTo>
                      <a:pt x="798" y="2376"/>
                    </a:lnTo>
                    <a:lnTo>
                      <a:pt x="835" y="2334"/>
                    </a:lnTo>
                    <a:lnTo>
                      <a:pt x="835" y="2309"/>
                    </a:lnTo>
                    <a:lnTo>
                      <a:pt x="852" y="2313"/>
                    </a:lnTo>
                    <a:lnTo>
                      <a:pt x="855" y="2340"/>
                    </a:lnTo>
                    <a:lnTo>
                      <a:pt x="883" y="2334"/>
                    </a:lnTo>
                    <a:lnTo>
                      <a:pt x="900" y="2308"/>
                    </a:lnTo>
                    <a:lnTo>
                      <a:pt x="933" y="2280"/>
                    </a:lnTo>
                    <a:lnTo>
                      <a:pt x="924" y="2254"/>
                    </a:lnTo>
                    <a:lnTo>
                      <a:pt x="951" y="2262"/>
                    </a:lnTo>
                    <a:lnTo>
                      <a:pt x="950" y="2249"/>
                    </a:lnTo>
                    <a:lnTo>
                      <a:pt x="964" y="2238"/>
                    </a:lnTo>
                    <a:lnTo>
                      <a:pt x="960" y="2229"/>
                    </a:lnTo>
                    <a:lnTo>
                      <a:pt x="838" y="2258"/>
                    </a:lnTo>
                    <a:lnTo>
                      <a:pt x="809" y="2253"/>
                    </a:lnTo>
                    <a:lnTo>
                      <a:pt x="799" y="2262"/>
                    </a:lnTo>
                    <a:lnTo>
                      <a:pt x="778" y="2237"/>
                    </a:lnTo>
                    <a:lnTo>
                      <a:pt x="721" y="2215"/>
                    </a:lnTo>
                    <a:lnTo>
                      <a:pt x="688" y="2222"/>
                    </a:lnTo>
                    <a:lnTo>
                      <a:pt x="675" y="2214"/>
                    </a:lnTo>
                    <a:lnTo>
                      <a:pt x="696" y="2194"/>
                    </a:lnTo>
                    <a:lnTo>
                      <a:pt x="731" y="2191"/>
                    </a:lnTo>
                    <a:lnTo>
                      <a:pt x="764" y="2191"/>
                    </a:lnTo>
                    <a:lnTo>
                      <a:pt x="785" y="2211"/>
                    </a:lnTo>
                    <a:lnTo>
                      <a:pt x="802" y="2195"/>
                    </a:lnTo>
                    <a:lnTo>
                      <a:pt x="835" y="2214"/>
                    </a:lnTo>
                    <a:lnTo>
                      <a:pt x="842" y="2199"/>
                    </a:lnTo>
                    <a:lnTo>
                      <a:pt x="861" y="2229"/>
                    </a:lnTo>
                    <a:lnTo>
                      <a:pt x="881" y="2233"/>
                    </a:lnTo>
                    <a:lnTo>
                      <a:pt x="954" y="2194"/>
                    </a:lnTo>
                    <a:lnTo>
                      <a:pt x="977" y="2155"/>
                    </a:lnTo>
                    <a:lnTo>
                      <a:pt x="993" y="2108"/>
                    </a:lnTo>
                    <a:lnTo>
                      <a:pt x="977" y="2077"/>
                    </a:lnTo>
                    <a:lnTo>
                      <a:pt x="947" y="2060"/>
                    </a:lnTo>
                    <a:lnTo>
                      <a:pt x="924" y="2030"/>
                    </a:lnTo>
                    <a:lnTo>
                      <a:pt x="941" y="2020"/>
                    </a:lnTo>
                    <a:lnTo>
                      <a:pt x="890" y="2001"/>
                    </a:lnTo>
                    <a:lnTo>
                      <a:pt x="877" y="1962"/>
                    </a:lnTo>
                    <a:lnTo>
                      <a:pt x="838" y="1967"/>
                    </a:lnTo>
                    <a:lnTo>
                      <a:pt x="812" y="1946"/>
                    </a:lnTo>
                    <a:lnTo>
                      <a:pt x="799" y="1993"/>
                    </a:lnTo>
                    <a:lnTo>
                      <a:pt x="726" y="2057"/>
                    </a:lnTo>
                    <a:lnTo>
                      <a:pt x="662" y="2061"/>
                    </a:lnTo>
                    <a:lnTo>
                      <a:pt x="751" y="2014"/>
                    </a:lnTo>
                    <a:lnTo>
                      <a:pt x="795" y="1962"/>
                    </a:lnTo>
                    <a:lnTo>
                      <a:pt x="794" y="1934"/>
                    </a:lnTo>
                    <a:lnTo>
                      <a:pt x="774" y="1932"/>
                    </a:lnTo>
                    <a:lnTo>
                      <a:pt x="782" y="1895"/>
                    </a:lnTo>
                    <a:lnTo>
                      <a:pt x="756" y="1739"/>
                    </a:lnTo>
                    <a:lnTo>
                      <a:pt x="765" y="1710"/>
                    </a:lnTo>
                    <a:lnTo>
                      <a:pt x="761" y="1698"/>
                    </a:lnTo>
                    <a:lnTo>
                      <a:pt x="795" y="1714"/>
                    </a:lnTo>
                    <a:lnTo>
                      <a:pt x="787" y="1652"/>
                    </a:lnTo>
                    <a:lnTo>
                      <a:pt x="804" y="1577"/>
                    </a:lnTo>
                    <a:lnTo>
                      <a:pt x="781" y="1541"/>
                    </a:lnTo>
                    <a:lnTo>
                      <a:pt x="781" y="1514"/>
                    </a:lnTo>
                    <a:lnTo>
                      <a:pt x="814" y="1532"/>
                    </a:lnTo>
                    <a:lnTo>
                      <a:pt x="838" y="1494"/>
                    </a:lnTo>
                    <a:lnTo>
                      <a:pt x="838" y="1458"/>
                    </a:lnTo>
                    <a:lnTo>
                      <a:pt x="830" y="1423"/>
                    </a:lnTo>
                    <a:lnTo>
                      <a:pt x="855" y="1454"/>
                    </a:lnTo>
                    <a:lnTo>
                      <a:pt x="874" y="1430"/>
                    </a:lnTo>
                    <a:lnTo>
                      <a:pt x="887" y="1438"/>
                    </a:lnTo>
                    <a:lnTo>
                      <a:pt x="907" y="1391"/>
                    </a:lnTo>
                    <a:lnTo>
                      <a:pt x="934" y="1352"/>
                    </a:lnTo>
                    <a:lnTo>
                      <a:pt x="934" y="1329"/>
                    </a:lnTo>
                    <a:lnTo>
                      <a:pt x="968" y="1329"/>
                    </a:lnTo>
                    <a:lnTo>
                      <a:pt x="1024" y="1266"/>
                    </a:lnTo>
                    <a:lnTo>
                      <a:pt x="1039" y="1278"/>
                    </a:lnTo>
                    <a:lnTo>
                      <a:pt x="1060" y="1262"/>
                    </a:lnTo>
                    <a:lnTo>
                      <a:pt x="1080" y="1231"/>
                    </a:lnTo>
                    <a:lnTo>
                      <a:pt x="1095" y="1235"/>
                    </a:lnTo>
                    <a:lnTo>
                      <a:pt x="1149" y="1186"/>
                    </a:lnTo>
                    <a:lnTo>
                      <a:pt x="1205" y="1064"/>
                    </a:lnTo>
                    <a:lnTo>
                      <a:pt x="1231" y="1056"/>
                    </a:lnTo>
                    <a:lnTo>
                      <a:pt x="1219" y="1028"/>
                    </a:lnTo>
                    <a:lnTo>
                      <a:pt x="1188" y="1002"/>
                    </a:lnTo>
                    <a:lnTo>
                      <a:pt x="1183" y="977"/>
                    </a:lnTo>
                    <a:lnTo>
                      <a:pt x="1175" y="962"/>
                    </a:lnTo>
                    <a:lnTo>
                      <a:pt x="1201" y="933"/>
                    </a:lnTo>
                    <a:lnTo>
                      <a:pt x="1215" y="876"/>
                    </a:lnTo>
                    <a:lnTo>
                      <a:pt x="1189" y="847"/>
                    </a:lnTo>
                    <a:lnTo>
                      <a:pt x="1219" y="812"/>
                    </a:lnTo>
                    <a:lnTo>
                      <a:pt x="1236" y="816"/>
                    </a:lnTo>
                    <a:lnTo>
                      <a:pt x="1236" y="793"/>
                    </a:lnTo>
                    <a:lnTo>
                      <a:pt x="1255" y="780"/>
                    </a:lnTo>
                    <a:lnTo>
                      <a:pt x="1231" y="749"/>
                    </a:lnTo>
                    <a:lnTo>
                      <a:pt x="1272" y="773"/>
                    </a:lnTo>
                    <a:lnTo>
                      <a:pt x="1268" y="749"/>
                    </a:lnTo>
                    <a:lnTo>
                      <a:pt x="1275" y="745"/>
                    </a:lnTo>
                    <a:lnTo>
                      <a:pt x="1272" y="707"/>
                    </a:lnTo>
                    <a:lnTo>
                      <a:pt x="1288" y="705"/>
                    </a:lnTo>
                    <a:lnTo>
                      <a:pt x="1305" y="726"/>
                    </a:lnTo>
                    <a:lnTo>
                      <a:pt x="1311" y="701"/>
                    </a:lnTo>
                    <a:lnTo>
                      <a:pt x="1354" y="729"/>
                    </a:lnTo>
                    <a:lnTo>
                      <a:pt x="1361" y="707"/>
                    </a:lnTo>
                    <a:lnTo>
                      <a:pt x="1410" y="698"/>
                    </a:lnTo>
                    <a:lnTo>
                      <a:pt x="1440" y="718"/>
                    </a:lnTo>
                    <a:lnTo>
                      <a:pt x="1453" y="698"/>
                    </a:lnTo>
                    <a:lnTo>
                      <a:pt x="1447" y="677"/>
                    </a:lnTo>
                    <a:lnTo>
                      <a:pt x="1397" y="591"/>
                    </a:lnTo>
                    <a:close/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36"/>
              <p:cNvSpPr>
                <a:spLocks/>
              </p:cNvSpPr>
              <p:nvPr/>
            </p:nvSpPr>
            <p:spPr bwMode="auto">
              <a:xfrm>
                <a:off x="3923" y="2137"/>
                <a:ext cx="33" cy="99"/>
              </a:xfrm>
              <a:custGeom>
                <a:avLst/>
                <a:gdLst>
                  <a:gd name="T0" fmla="*/ 0 w 87"/>
                  <a:gd name="T1" fmla="*/ 0 h 255"/>
                  <a:gd name="T2" fmla="*/ 0 w 87"/>
                  <a:gd name="T3" fmla="*/ 0 h 255"/>
                  <a:gd name="T4" fmla="*/ 0 w 87"/>
                  <a:gd name="T5" fmla="*/ 0 h 255"/>
                  <a:gd name="T6" fmla="*/ 0 w 87"/>
                  <a:gd name="T7" fmla="*/ 0 h 255"/>
                  <a:gd name="T8" fmla="*/ 0 w 87"/>
                  <a:gd name="T9" fmla="*/ 0 h 255"/>
                  <a:gd name="T10" fmla="*/ 0 w 87"/>
                  <a:gd name="T11" fmla="*/ 0 h 255"/>
                  <a:gd name="T12" fmla="*/ 0 w 87"/>
                  <a:gd name="T13" fmla="*/ 0 h 255"/>
                  <a:gd name="T14" fmla="*/ 0 w 87"/>
                  <a:gd name="T15" fmla="*/ 0 h 255"/>
                  <a:gd name="T16" fmla="*/ 0 w 87"/>
                  <a:gd name="T17" fmla="*/ 0 h 255"/>
                  <a:gd name="T18" fmla="*/ 0 w 87"/>
                  <a:gd name="T19" fmla="*/ 0 h 255"/>
                  <a:gd name="T20" fmla="*/ 0 w 87"/>
                  <a:gd name="T21" fmla="*/ 0 h 2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255">
                    <a:moveTo>
                      <a:pt x="0" y="255"/>
                    </a:moveTo>
                    <a:lnTo>
                      <a:pt x="30" y="205"/>
                    </a:lnTo>
                    <a:lnTo>
                      <a:pt x="64" y="92"/>
                    </a:lnTo>
                    <a:lnTo>
                      <a:pt x="87" y="11"/>
                    </a:lnTo>
                    <a:lnTo>
                      <a:pt x="87" y="0"/>
                    </a:lnTo>
                    <a:lnTo>
                      <a:pt x="69" y="30"/>
                    </a:lnTo>
                    <a:lnTo>
                      <a:pt x="47" y="103"/>
                    </a:lnTo>
                    <a:lnTo>
                      <a:pt x="31" y="122"/>
                    </a:lnTo>
                    <a:lnTo>
                      <a:pt x="10" y="165"/>
                    </a:lnTo>
                    <a:lnTo>
                      <a:pt x="0" y="255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37"/>
              <p:cNvSpPr>
                <a:spLocks/>
              </p:cNvSpPr>
              <p:nvPr/>
            </p:nvSpPr>
            <p:spPr bwMode="auto">
              <a:xfrm>
                <a:off x="4010" y="2082"/>
                <a:ext cx="42" cy="90"/>
              </a:xfrm>
              <a:custGeom>
                <a:avLst/>
                <a:gdLst>
                  <a:gd name="T0" fmla="*/ 0 w 112"/>
                  <a:gd name="T1" fmla="*/ 0 h 231"/>
                  <a:gd name="T2" fmla="*/ 0 w 112"/>
                  <a:gd name="T3" fmla="*/ 0 h 231"/>
                  <a:gd name="T4" fmla="*/ 0 w 112"/>
                  <a:gd name="T5" fmla="*/ 0 h 231"/>
                  <a:gd name="T6" fmla="*/ 0 w 112"/>
                  <a:gd name="T7" fmla="*/ 0 h 231"/>
                  <a:gd name="T8" fmla="*/ 0 w 112"/>
                  <a:gd name="T9" fmla="*/ 0 h 231"/>
                  <a:gd name="T10" fmla="*/ 0 w 112"/>
                  <a:gd name="T11" fmla="*/ 0 h 231"/>
                  <a:gd name="T12" fmla="*/ 0 w 112"/>
                  <a:gd name="T13" fmla="*/ 0 h 231"/>
                  <a:gd name="T14" fmla="*/ 0 w 112"/>
                  <a:gd name="T15" fmla="*/ 0 h 231"/>
                  <a:gd name="T16" fmla="*/ 0 w 112"/>
                  <a:gd name="T17" fmla="*/ 0 h 231"/>
                  <a:gd name="T18" fmla="*/ 0 w 112"/>
                  <a:gd name="T19" fmla="*/ 0 h 231"/>
                  <a:gd name="T20" fmla="*/ 0 w 112"/>
                  <a:gd name="T21" fmla="*/ 0 h 231"/>
                  <a:gd name="T22" fmla="*/ 0 w 112"/>
                  <a:gd name="T23" fmla="*/ 0 h 231"/>
                  <a:gd name="T24" fmla="*/ 0 w 112"/>
                  <a:gd name="T25" fmla="*/ 0 h 231"/>
                  <a:gd name="T26" fmla="*/ 0 w 112"/>
                  <a:gd name="T27" fmla="*/ 0 h 231"/>
                  <a:gd name="T28" fmla="*/ 0 w 112"/>
                  <a:gd name="T29" fmla="*/ 0 h 231"/>
                  <a:gd name="T30" fmla="*/ 0 w 112"/>
                  <a:gd name="T31" fmla="*/ 0 h 231"/>
                  <a:gd name="T32" fmla="*/ 0 w 112"/>
                  <a:gd name="T33" fmla="*/ 0 h 231"/>
                  <a:gd name="T34" fmla="*/ 0 w 112"/>
                  <a:gd name="T35" fmla="*/ 0 h 231"/>
                  <a:gd name="T36" fmla="*/ 0 w 112"/>
                  <a:gd name="T37" fmla="*/ 0 h 231"/>
                  <a:gd name="T38" fmla="*/ 0 w 112"/>
                  <a:gd name="T39" fmla="*/ 0 h 231"/>
                  <a:gd name="T40" fmla="*/ 0 w 112"/>
                  <a:gd name="T41" fmla="*/ 0 h 231"/>
                  <a:gd name="T42" fmla="*/ 0 w 112"/>
                  <a:gd name="T43" fmla="*/ 0 h 2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2" h="231">
                    <a:moveTo>
                      <a:pt x="7" y="231"/>
                    </a:moveTo>
                    <a:lnTo>
                      <a:pt x="21" y="221"/>
                    </a:lnTo>
                    <a:lnTo>
                      <a:pt x="41" y="184"/>
                    </a:lnTo>
                    <a:lnTo>
                      <a:pt x="77" y="149"/>
                    </a:lnTo>
                    <a:lnTo>
                      <a:pt x="77" y="140"/>
                    </a:lnTo>
                    <a:lnTo>
                      <a:pt x="103" y="120"/>
                    </a:lnTo>
                    <a:lnTo>
                      <a:pt x="94" y="98"/>
                    </a:lnTo>
                    <a:lnTo>
                      <a:pt x="90" y="51"/>
                    </a:lnTo>
                    <a:lnTo>
                      <a:pt x="112" y="34"/>
                    </a:lnTo>
                    <a:lnTo>
                      <a:pt x="112" y="7"/>
                    </a:lnTo>
                    <a:lnTo>
                      <a:pt x="97" y="0"/>
                    </a:lnTo>
                    <a:lnTo>
                      <a:pt x="84" y="16"/>
                    </a:lnTo>
                    <a:lnTo>
                      <a:pt x="64" y="8"/>
                    </a:lnTo>
                    <a:lnTo>
                      <a:pt x="17" y="66"/>
                    </a:lnTo>
                    <a:lnTo>
                      <a:pt x="3" y="114"/>
                    </a:lnTo>
                    <a:lnTo>
                      <a:pt x="4" y="132"/>
                    </a:lnTo>
                    <a:lnTo>
                      <a:pt x="0" y="169"/>
                    </a:lnTo>
                    <a:lnTo>
                      <a:pt x="8" y="180"/>
                    </a:lnTo>
                    <a:lnTo>
                      <a:pt x="8" y="199"/>
                    </a:lnTo>
                    <a:lnTo>
                      <a:pt x="20" y="196"/>
                    </a:lnTo>
                    <a:lnTo>
                      <a:pt x="7" y="231"/>
                    </a:lnTo>
                  </a:path>
                </a:pathLst>
              </a:custGeom>
              <a:solidFill>
                <a:schemeClr val="accent2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38"/>
              <p:cNvSpPr>
                <a:spLocks/>
              </p:cNvSpPr>
              <p:nvPr/>
            </p:nvSpPr>
            <p:spPr bwMode="auto">
              <a:xfrm>
                <a:off x="3288" y="2753"/>
                <a:ext cx="37" cy="56"/>
              </a:xfrm>
              <a:custGeom>
                <a:avLst/>
                <a:gdLst>
                  <a:gd name="T0" fmla="*/ 0 w 100"/>
                  <a:gd name="T1" fmla="*/ 0 h 143"/>
                  <a:gd name="T2" fmla="*/ 0 w 100"/>
                  <a:gd name="T3" fmla="*/ 0 h 143"/>
                  <a:gd name="T4" fmla="*/ 0 w 100"/>
                  <a:gd name="T5" fmla="*/ 0 h 143"/>
                  <a:gd name="T6" fmla="*/ 0 w 100"/>
                  <a:gd name="T7" fmla="*/ 0 h 143"/>
                  <a:gd name="T8" fmla="*/ 0 w 100"/>
                  <a:gd name="T9" fmla="*/ 0 h 143"/>
                  <a:gd name="T10" fmla="*/ 0 w 100"/>
                  <a:gd name="T11" fmla="*/ 0 h 143"/>
                  <a:gd name="T12" fmla="*/ 0 w 100"/>
                  <a:gd name="T13" fmla="*/ 0 h 143"/>
                  <a:gd name="T14" fmla="*/ 0 w 100"/>
                  <a:gd name="T15" fmla="*/ 0 h 143"/>
                  <a:gd name="T16" fmla="*/ 0 w 100"/>
                  <a:gd name="T17" fmla="*/ 0 h 143"/>
                  <a:gd name="T18" fmla="*/ 0 w 100"/>
                  <a:gd name="T19" fmla="*/ 0 h 143"/>
                  <a:gd name="T20" fmla="*/ 0 w 100"/>
                  <a:gd name="T21" fmla="*/ 0 h 143"/>
                  <a:gd name="T22" fmla="*/ 0 w 100"/>
                  <a:gd name="T23" fmla="*/ 0 h 143"/>
                  <a:gd name="T24" fmla="*/ 0 w 100"/>
                  <a:gd name="T25" fmla="*/ 0 h 143"/>
                  <a:gd name="T26" fmla="*/ 0 w 100"/>
                  <a:gd name="T27" fmla="*/ 0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solidFill>
                <a:srgbClr val="99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39"/>
              <p:cNvSpPr>
                <a:spLocks/>
              </p:cNvSpPr>
              <p:nvPr/>
            </p:nvSpPr>
            <p:spPr bwMode="auto">
              <a:xfrm>
                <a:off x="3288" y="2753"/>
                <a:ext cx="37" cy="56"/>
              </a:xfrm>
              <a:custGeom>
                <a:avLst/>
                <a:gdLst>
                  <a:gd name="T0" fmla="*/ 0 w 100"/>
                  <a:gd name="T1" fmla="*/ 0 h 143"/>
                  <a:gd name="T2" fmla="*/ 0 w 100"/>
                  <a:gd name="T3" fmla="*/ 0 h 143"/>
                  <a:gd name="T4" fmla="*/ 0 w 100"/>
                  <a:gd name="T5" fmla="*/ 0 h 143"/>
                  <a:gd name="T6" fmla="*/ 0 w 100"/>
                  <a:gd name="T7" fmla="*/ 0 h 143"/>
                  <a:gd name="T8" fmla="*/ 0 w 100"/>
                  <a:gd name="T9" fmla="*/ 0 h 143"/>
                  <a:gd name="T10" fmla="*/ 0 w 100"/>
                  <a:gd name="T11" fmla="*/ 0 h 143"/>
                  <a:gd name="T12" fmla="*/ 0 w 100"/>
                  <a:gd name="T13" fmla="*/ 0 h 143"/>
                  <a:gd name="T14" fmla="*/ 0 w 100"/>
                  <a:gd name="T15" fmla="*/ 0 h 143"/>
                  <a:gd name="T16" fmla="*/ 0 w 100"/>
                  <a:gd name="T17" fmla="*/ 0 h 143"/>
                  <a:gd name="T18" fmla="*/ 0 w 100"/>
                  <a:gd name="T19" fmla="*/ 0 h 143"/>
                  <a:gd name="T20" fmla="*/ 0 w 100"/>
                  <a:gd name="T21" fmla="*/ 0 h 143"/>
                  <a:gd name="T22" fmla="*/ 0 w 100"/>
                  <a:gd name="T23" fmla="*/ 0 h 143"/>
                  <a:gd name="T24" fmla="*/ 0 w 100"/>
                  <a:gd name="T25" fmla="*/ 0 h 143"/>
                  <a:gd name="T26" fmla="*/ 0 w 100"/>
                  <a:gd name="T27" fmla="*/ 0 h 14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" h="143">
                    <a:moveTo>
                      <a:pt x="1" y="124"/>
                    </a:moveTo>
                    <a:lnTo>
                      <a:pt x="5" y="82"/>
                    </a:lnTo>
                    <a:lnTo>
                      <a:pt x="0" y="47"/>
                    </a:lnTo>
                    <a:lnTo>
                      <a:pt x="21" y="15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93" y="15"/>
                    </a:lnTo>
                    <a:lnTo>
                      <a:pt x="83" y="32"/>
                    </a:lnTo>
                    <a:lnTo>
                      <a:pt x="100" y="92"/>
                    </a:lnTo>
                    <a:lnTo>
                      <a:pt x="100" y="127"/>
                    </a:lnTo>
                    <a:lnTo>
                      <a:pt x="83" y="143"/>
                    </a:lnTo>
                    <a:lnTo>
                      <a:pt x="45" y="142"/>
                    </a:lnTo>
                    <a:lnTo>
                      <a:pt x="1" y="1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0"/>
              <p:cNvSpPr>
                <a:spLocks/>
              </p:cNvSpPr>
              <p:nvPr/>
            </p:nvSpPr>
            <p:spPr bwMode="auto">
              <a:xfrm>
                <a:off x="3132" y="2628"/>
                <a:ext cx="197" cy="175"/>
              </a:xfrm>
              <a:custGeom>
                <a:avLst/>
                <a:gdLst>
                  <a:gd name="T0" fmla="*/ 0 w 526"/>
                  <a:gd name="T1" fmla="*/ 0 h 448"/>
                  <a:gd name="T2" fmla="*/ 0 w 526"/>
                  <a:gd name="T3" fmla="*/ 0 h 448"/>
                  <a:gd name="T4" fmla="*/ 0 w 526"/>
                  <a:gd name="T5" fmla="*/ 0 h 448"/>
                  <a:gd name="T6" fmla="*/ 0 w 526"/>
                  <a:gd name="T7" fmla="*/ 0 h 448"/>
                  <a:gd name="T8" fmla="*/ 0 w 526"/>
                  <a:gd name="T9" fmla="*/ 0 h 448"/>
                  <a:gd name="T10" fmla="*/ 0 w 526"/>
                  <a:gd name="T11" fmla="*/ 0 h 448"/>
                  <a:gd name="T12" fmla="*/ 0 w 526"/>
                  <a:gd name="T13" fmla="*/ 0 h 448"/>
                  <a:gd name="T14" fmla="*/ 0 w 526"/>
                  <a:gd name="T15" fmla="*/ 0 h 448"/>
                  <a:gd name="T16" fmla="*/ 0 w 526"/>
                  <a:gd name="T17" fmla="*/ 0 h 448"/>
                  <a:gd name="T18" fmla="*/ 0 w 526"/>
                  <a:gd name="T19" fmla="*/ 0 h 448"/>
                  <a:gd name="T20" fmla="*/ 0 w 526"/>
                  <a:gd name="T21" fmla="*/ 0 h 448"/>
                  <a:gd name="T22" fmla="*/ 0 w 526"/>
                  <a:gd name="T23" fmla="*/ 0 h 448"/>
                  <a:gd name="T24" fmla="*/ 0 w 526"/>
                  <a:gd name="T25" fmla="*/ 0 h 448"/>
                  <a:gd name="T26" fmla="*/ 0 w 526"/>
                  <a:gd name="T27" fmla="*/ 0 h 448"/>
                  <a:gd name="T28" fmla="*/ 0 w 526"/>
                  <a:gd name="T29" fmla="*/ 0 h 448"/>
                  <a:gd name="T30" fmla="*/ 0 w 526"/>
                  <a:gd name="T31" fmla="*/ 0 h 448"/>
                  <a:gd name="T32" fmla="*/ 0 w 526"/>
                  <a:gd name="T33" fmla="*/ 0 h 448"/>
                  <a:gd name="T34" fmla="*/ 0 w 526"/>
                  <a:gd name="T35" fmla="*/ 0 h 448"/>
                  <a:gd name="T36" fmla="*/ 0 w 526"/>
                  <a:gd name="T37" fmla="*/ 0 h 448"/>
                  <a:gd name="T38" fmla="*/ 0 w 526"/>
                  <a:gd name="T39" fmla="*/ 0 h 448"/>
                  <a:gd name="T40" fmla="*/ 0 w 526"/>
                  <a:gd name="T41" fmla="*/ 0 h 448"/>
                  <a:gd name="T42" fmla="*/ 0 w 526"/>
                  <a:gd name="T43" fmla="*/ 0 h 448"/>
                  <a:gd name="T44" fmla="*/ 0 w 526"/>
                  <a:gd name="T45" fmla="*/ 0 h 448"/>
                  <a:gd name="T46" fmla="*/ 0 w 526"/>
                  <a:gd name="T47" fmla="*/ 0 h 448"/>
                  <a:gd name="T48" fmla="*/ 0 w 526"/>
                  <a:gd name="T49" fmla="*/ 0 h 448"/>
                  <a:gd name="T50" fmla="*/ 0 w 526"/>
                  <a:gd name="T51" fmla="*/ 0 h 448"/>
                  <a:gd name="T52" fmla="*/ 0 w 526"/>
                  <a:gd name="T53" fmla="*/ 0 h 448"/>
                  <a:gd name="T54" fmla="*/ 0 w 526"/>
                  <a:gd name="T55" fmla="*/ 0 h 448"/>
                  <a:gd name="T56" fmla="*/ 0 w 526"/>
                  <a:gd name="T57" fmla="*/ 0 h 448"/>
                  <a:gd name="T58" fmla="*/ 0 w 526"/>
                  <a:gd name="T59" fmla="*/ 0 h 448"/>
                  <a:gd name="T60" fmla="*/ 0 w 526"/>
                  <a:gd name="T61" fmla="*/ 0 h 448"/>
                  <a:gd name="T62" fmla="*/ 0 w 526"/>
                  <a:gd name="T63" fmla="*/ 0 h 448"/>
                  <a:gd name="T64" fmla="*/ 0 w 526"/>
                  <a:gd name="T65" fmla="*/ 0 h 448"/>
                  <a:gd name="T66" fmla="*/ 0 w 526"/>
                  <a:gd name="T67" fmla="*/ 0 h 448"/>
                  <a:gd name="T68" fmla="*/ 0 w 526"/>
                  <a:gd name="T69" fmla="*/ 0 h 448"/>
                  <a:gd name="T70" fmla="*/ 0 w 526"/>
                  <a:gd name="T71" fmla="*/ 0 h 448"/>
                  <a:gd name="T72" fmla="*/ 0 w 526"/>
                  <a:gd name="T73" fmla="*/ 0 h 448"/>
                  <a:gd name="T74" fmla="*/ 0 w 526"/>
                  <a:gd name="T75" fmla="*/ 0 h 448"/>
                  <a:gd name="T76" fmla="*/ 0 w 526"/>
                  <a:gd name="T77" fmla="*/ 0 h 448"/>
                  <a:gd name="T78" fmla="*/ 0 w 526"/>
                  <a:gd name="T79" fmla="*/ 0 h 448"/>
                  <a:gd name="T80" fmla="*/ 0 w 526"/>
                  <a:gd name="T81" fmla="*/ 0 h 448"/>
                  <a:gd name="T82" fmla="*/ 0 w 526"/>
                  <a:gd name="T83" fmla="*/ 0 h 448"/>
                  <a:gd name="T84" fmla="*/ 0 w 526"/>
                  <a:gd name="T85" fmla="*/ 0 h 448"/>
                  <a:gd name="T86" fmla="*/ 0 w 526"/>
                  <a:gd name="T87" fmla="*/ 0 h 448"/>
                  <a:gd name="T88" fmla="*/ 0 w 526"/>
                  <a:gd name="T89" fmla="*/ 0 h 448"/>
                  <a:gd name="T90" fmla="*/ 0 w 526"/>
                  <a:gd name="T91" fmla="*/ 0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1"/>
              <p:cNvSpPr>
                <a:spLocks/>
              </p:cNvSpPr>
              <p:nvPr/>
            </p:nvSpPr>
            <p:spPr bwMode="auto">
              <a:xfrm>
                <a:off x="3132" y="2628"/>
                <a:ext cx="197" cy="175"/>
              </a:xfrm>
              <a:custGeom>
                <a:avLst/>
                <a:gdLst>
                  <a:gd name="T0" fmla="*/ 0 w 526"/>
                  <a:gd name="T1" fmla="*/ 0 h 448"/>
                  <a:gd name="T2" fmla="*/ 0 w 526"/>
                  <a:gd name="T3" fmla="*/ 0 h 448"/>
                  <a:gd name="T4" fmla="*/ 0 w 526"/>
                  <a:gd name="T5" fmla="*/ 0 h 448"/>
                  <a:gd name="T6" fmla="*/ 0 w 526"/>
                  <a:gd name="T7" fmla="*/ 0 h 448"/>
                  <a:gd name="T8" fmla="*/ 0 w 526"/>
                  <a:gd name="T9" fmla="*/ 0 h 448"/>
                  <a:gd name="T10" fmla="*/ 0 w 526"/>
                  <a:gd name="T11" fmla="*/ 0 h 448"/>
                  <a:gd name="T12" fmla="*/ 0 w 526"/>
                  <a:gd name="T13" fmla="*/ 0 h 448"/>
                  <a:gd name="T14" fmla="*/ 0 w 526"/>
                  <a:gd name="T15" fmla="*/ 0 h 448"/>
                  <a:gd name="T16" fmla="*/ 0 w 526"/>
                  <a:gd name="T17" fmla="*/ 0 h 448"/>
                  <a:gd name="T18" fmla="*/ 0 w 526"/>
                  <a:gd name="T19" fmla="*/ 0 h 448"/>
                  <a:gd name="T20" fmla="*/ 0 w 526"/>
                  <a:gd name="T21" fmla="*/ 0 h 448"/>
                  <a:gd name="T22" fmla="*/ 0 w 526"/>
                  <a:gd name="T23" fmla="*/ 0 h 448"/>
                  <a:gd name="T24" fmla="*/ 0 w 526"/>
                  <a:gd name="T25" fmla="*/ 0 h 448"/>
                  <a:gd name="T26" fmla="*/ 0 w 526"/>
                  <a:gd name="T27" fmla="*/ 0 h 448"/>
                  <a:gd name="T28" fmla="*/ 0 w 526"/>
                  <a:gd name="T29" fmla="*/ 0 h 448"/>
                  <a:gd name="T30" fmla="*/ 0 w 526"/>
                  <a:gd name="T31" fmla="*/ 0 h 448"/>
                  <a:gd name="T32" fmla="*/ 0 w 526"/>
                  <a:gd name="T33" fmla="*/ 0 h 448"/>
                  <a:gd name="T34" fmla="*/ 0 w 526"/>
                  <a:gd name="T35" fmla="*/ 0 h 448"/>
                  <a:gd name="T36" fmla="*/ 0 w 526"/>
                  <a:gd name="T37" fmla="*/ 0 h 448"/>
                  <a:gd name="T38" fmla="*/ 0 w 526"/>
                  <a:gd name="T39" fmla="*/ 0 h 448"/>
                  <a:gd name="T40" fmla="*/ 0 w 526"/>
                  <a:gd name="T41" fmla="*/ 0 h 448"/>
                  <a:gd name="T42" fmla="*/ 0 w 526"/>
                  <a:gd name="T43" fmla="*/ 0 h 448"/>
                  <a:gd name="T44" fmla="*/ 0 w 526"/>
                  <a:gd name="T45" fmla="*/ 0 h 448"/>
                  <a:gd name="T46" fmla="*/ 0 w 526"/>
                  <a:gd name="T47" fmla="*/ 0 h 448"/>
                  <a:gd name="T48" fmla="*/ 0 w 526"/>
                  <a:gd name="T49" fmla="*/ 0 h 448"/>
                  <a:gd name="T50" fmla="*/ 0 w 526"/>
                  <a:gd name="T51" fmla="*/ 0 h 448"/>
                  <a:gd name="T52" fmla="*/ 0 w 526"/>
                  <a:gd name="T53" fmla="*/ 0 h 448"/>
                  <a:gd name="T54" fmla="*/ 0 w 526"/>
                  <a:gd name="T55" fmla="*/ 0 h 448"/>
                  <a:gd name="T56" fmla="*/ 0 w 526"/>
                  <a:gd name="T57" fmla="*/ 0 h 448"/>
                  <a:gd name="T58" fmla="*/ 0 w 526"/>
                  <a:gd name="T59" fmla="*/ 0 h 448"/>
                  <a:gd name="T60" fmla="*/ 0 w 526"/>
                  <a:gd name="T61" fmla="*/ 0 h 448"/>
                  <a:gd name="T62" fmla="*/ 0 w 526"/>
                  <a:gd name="T63" fmla="*/ 0 h 448"/>
                  <a:gd name="T64" fmla="*/ 0 w 526"/>
                  <a:gd name="T65" fmla="*/ 0 h 448"/>
                  <a:gd name="T66" fmla="*/ 0 w 526"/>
                  <a:gd name="T67" fmla="*/ 0 h 448"/>
                  <a:gd name="T68" fmla="*/ 0 w 526"/>
                  <a:gd name="T69" fmla="*/ 0 h 448"/>
                  <a:gd name="T70" fmla="*/ 0 w 526"/>
                  <a:gd name="T71" fmla="*/ 0 h 448"/>
                  <a:gd name="T72" fmla="*/ 0 w 526"/>
                  <a:gd name="T73" fmla="*/ 0 h 448"/>
                  <a:gd name="T74" fmla="*/ 0 w 526"/>
                  <a:gd name="T75" fmla="*/ 0 h 448"/>
                  <a:gd name="T76" fmla="*/ 0 w 526"/>
                  <a:gd name="T77" fmla="*/ 0 h 448"/>
                  <a:gd name="T78" fmla="*/ 0 w 526"/>
                  <a:gd name="T79" fmla="*/ 0 h 448"/>
                  <a:gd name="T80" fmla="*/ 0 w 526"/>
                  <a:gd name="T81" fmla="*/ 0 h 448"/>
                  <a:gd name="T82" fmla="*/ 0 w 526"/>
                  <a:gd name="T83" fmla="*/ 0 h 448"/>
                  <a:gd name="T84" fmla="*/ 0 w 526"/>
                  <a:gd name="T85" fmla="*/ 0 h 448"/>
                  <a:gd name="T86" fmla="*/ 0 w 526"/>
                  <a:gd name="T87" fmla="*/ 0 h 448"/>
                  <a:gd name="T88" fmla="*/ 0 w 526"/>
                  <a:gd name="T89" fmla="*/ 0 h 448"/>
                  <a:gd name="T90" fmla="*/ 0 w 526"/>
                  <a:gd name="T91" fmla="*/ 0 h 4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26" h="448">
                    <a:moveTo>
                      <a:pt x="2" y="110"/>
                    </a:moveTo>
                    <a:lnTo>
                      <a:pt x="32" y="130"/>
                    </a:lnTo>
                    <a:lnTo>
                      <a:pt x="63" y="132"/>
                    </a:lnTo>
                    <a:lnTo>
                      <a:pt x="80" y="184"/>
                    </a:lnTo>
                    <a:lnTo>
                      <a:pt x="148" y="225"/>
                    </a:lnTo>
                    <a:lnTo>
                      <a:pt x="182" y="241"/>
                    </a:lnTo>
                    <a:lnTo>
                      <a:pt x="199" y="280"/>
                    </a:lnTo>
                    <a:lnTo>
                      <a:pt x="201" y="325"/>
                    </a:lnTo>
                    <a:lnTo>
                      <a:pt x="257" y="342"/>
                    </a:lnTo>
                    <a:lnTo>
                      <a:pt x="295" y="306"/>
                    </a:lnTo>
                    <a:lnTo>
                      <a:pt x="312" y="307"/>
                    </a:lnTo>
                    <a:lnTo>
                      <a:pt x="304" y="370"/>
                    </a:lnTo>
                    <a:lnTo>
                      <a:pt x="317" y="380"/>
                    </a:lnTo>
                    <a:lnTo>
                      <a:pt x="308" y="393"/>
                    </a:lnTo>
                    <a:lnTo>
                      <a:pt x="391" y="448"/>
                    </a:lnTo>
                    <a:lnTo>
                      <a:pt x="417" y="446"/>
                    </a:lnTo>
                    <a:lnTo>
                      <a:pt x="421" y="404"/>
                    </a:lnTo>
                    <a:lnTo>
                      <a:pt x="416" y="369"/>
                    </a:lnTo>
                    <a:lnTo>
                      <a:pt x="437" y="337"/>
                    </a:lnTo>
                    <a:lnTo>
                      <a:pt x="469" y="322"/>
                    </a:lnTo>
                    <a:lnTo>
                      <a:pt x="487" y="322"/>
                    </a:lnTo>
                    <a:lnTo>
                      <a:pt x="522" y="280"/>
                    </a:lnTo>
                    <a:lnTo>
                      <a:pt x="526" y="260"/>
                    </a:lnTo>
                    <a:lnTo>
                      <a:pt x="513" y="233"/>
                    </a:lnTo>
                    <a:lnTo>
                      <a:pt x="512" y="205"/>
                    </a:lnTo>
                    <a:lnTo>
                      <a:pt x="499" y="186"/>
                    </a:lnTo>
                    <a:lnTo>
                      <a:pt x="466" y="182"/>
                    </a:lnTo>
                    <a:lnTo>
                      <a:pt x="446" y="165"/>
                    </a:lnTo>
                    <a:lnTo>
                      <a:pt x="446" y="136"/>
                    </a:lnTo>
                    <a:lnTo>
                      <a:pt x="454" y="81"/>
                    </a:lnTo>
                    <a:lnTo>
                      <a:pt x="434" y="63"/>
                    </a:lnTo>
                    <a:lnTo>
                      <a:pt x="407" y="59"/>
                    </a:lnTo>
                    <a:lnTo>
                      <a:pt x="386" y="43"/>
                    </a:lnTo>
                    <a:lnTo>
                      <a:pt x="360" y="8"/>
                    </a:lnTo>
                    <a:lnTo>
                      <a:pt x="314" y="4"/>
                    </a:lnTo>
                    <a:lnTo>
                      <a:pt x="279" y="7"/>
                    </a:lnTo>
                    <a:lnTo>
                      <a:pt x="234" y="27"/>
                    </a:lnTo>
                    <a:lnTo>
                      <a:pt x="175" y="34"/>
                    </a:lnTo>
                    <a:lnTo>
                      <a:pt x="132" y="0"/>
                    </a:lnTo>
                    <a:lnTo>
                      <a:pt x="110" y="0"/>
                    </a:lnTo>
                    <a:lnTo>
                      <a:pt x="80" y="8"/>
                    </a:lnTo>
                    <a:lnTo>
                      <a:pt x="10" y="34"/>
                    </a:lnTo>
                    <a:lnTo>
                      <a:pt x="9" y="43"/>
                    </a:lnTo>
                    <a:lnTo>
                      <a:pt x="0" y="87"/>
                    </a:lnTo>
                    <a:lnTo>
                      <a:pt x="2" y="110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Freeform 142"/>
              <p:cNvSpPr>
                <a:spLocks noEditPoints="1"/>
              </p:cNvSpPr>
              <p:nvPr/>
            </p:nvSpPr>
            <p:spPr bwMode="auto">
              <a:xfrm>
                <a:off x="3182" y="2466"/>
                <a:ext cx="227" cy="234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w 609"/>
                  <a:gd name="T79" fmla="*/ 0 h 601"/>
                  <a:gd name="T80" fmla="*/ 0 w 609"/>
                  <a:gd name="T81" fmla="*/ 0 h 601"/>
                  <a:gd name="T82" fmla="*/ 0 w 609"/>
                  <a:gd name="T83" fmla="*/ 0 h 601"/>
                  <a:gd name="T84" fmla="*/ 0 w 609"/>
                  <a:gd name="T85" fmla="*/ 0 h 601"/>
                  <a:gd name="T86" fmla="*/ 0 w 609"/>
                  <a:gd name="T87" fmla="*/ 0 h 601"/>
                  <a:gd name="T88" fmla="*/ 0 w 609"/>
                  <a:gd name="T89" fmla="*/ 0 h 601"/>
                  <a:gd name="T90" fmla="*/ 0 w 609"/>
                  <a:gd name="T91" fmla="*/ 0 h 601"/>
                  <a:gd name="T92" fmla="*/ 0 w 609"/>
                  <a:gd name="T93" fmla="*/ 0 h 601"/>
                  <a:gd name="T94" fmla="*/ 0 w 609"/>
                  <a:gd name="T95" fmla="*/ 0 h 601"/>
                  <a:gd name="T96" fmla="*/ 0 w 609"/>
                  <a:gd name="T97" fmla="*/ 0 h 601"/>
                  <a:gd name="T98" fmla="*/ 0 w 609"/>
                  <a:gd name="T99" fmla="*/ 0 h 6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  <a:moveTo>
                      <a:pt x="301" y="37"/>
                    </a:moveTo>
                    <a:lnTo>
                      <a:pt x="307" y="13"/>
                    </a:lnTo>
                    <a:lnTo>
                      <a:pt x="262" y="60"/>
                    </a:lnTo>
                    <a:lnTo>
                      <a:pt x="251" y="80"/>
                    </a:lnTo>
                    <a:lnTo>
                      <a:pt x="301" y="37"/>
                    </a:lnTo>
                    <a:close/>
                    <a:moveTo>
                      <a:pt x="137" y="362"/>
                    </a:moveTo>
                    <a:lnTo>
                      <a:pt x="93" y="327"/>
                    </a:lnTo>
                    <a:lnTo>
                      <a:pt x="113" y="328"/>
                    </a:lnTo>
                    <a:lnTo>
                      <a:pt x="135" y="354"/>
                    </a:lnTo>
                    <a:lnTo>
                      <a:pt x="137" y="362"/>
                    </a:lnTo>
                    <a:close/>
                    <a:moveTo>
                      <a:pt x="60" y="346"/>
                    </a:moveTo>
                    <a:lnTo>
                      <a:pt x="76" y="340"/>
                    </a:lnTo>
                    <a:lnTo>
                      <a:pt x="99" y="355"/>
                    </a:lnTo>
                    <a:lnTo>
                      <a:pt x="102" y="363"/>
                    </a:lnTo>
                    <a:lnTo>
                      <a:pt x="60" y="346"/>
                    </a:lnTo>
                    <a:close/>
                    <a:moveTo>
                      <a:pt x="29" y="376"/>
                    </a:moveTo>
                    <a:lnTo>
                      <a:pt x="20" y="400"/>
                    </a:lnTo>
                    <a:lnTo>
                      <a:pt x="41" y="384"/>
                    </a:lnTo>
                    <a:lnTo>
                      <a:pt x="29" y="37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" name="Freeform 143"/>
              <p:cNvSpPr>
                <a:spLocks/>
              </p:cNvSpPr>
              <p:nvPr/>
            </p:nvSpPr>
            <p:spPr bwMode="auto">
              <a:xfrm>
                <a:off x="3182" y="2466"/>
                <a:ext cx="227" cy="234"/>
              </a:xfrm>
              <a:custGeom>
                <a:avLst/>
                <a:gdLst>
                  <a:gd name="T0" fmla="*/ 0 w 609"/>
                  <a:gd name="T1" fmla="*/ 0 h 601"/>
                  <a:gd name="T2" fmla="*/ 0 w 609"/>
                  <a:gd name="T3" fmla="*/ 0 h 601"/>
                  <a:gd name="T4" fmla="*/ 0 w 609"/>
                  <a:gd name="T5" fmla="*/ 0 h 601"/>
                  <a:gd name="T6" fmla="*/ 0 w 609"/>
                  <a:gd name="T7" fmla="*/ 0 h 601"/>
                  <a:gd name="T8" fmla="*/ 0 w 609"/>
                  <a:gd name="T9" fmla="*/ 0 h 601"/>
                  <a:gd name="T10" fmla="*/ 0 w 609"/>
                  <a:gd name="T11" fmla="*/ 0 h 601"/>
                  <a:gd name="T12" fmla="*/ 0 w 609"/>
                  <a:gd name="T13" fmla="*/ 0 h 601"/>
                  <a:gd name="T14" fmla="*/ 0 w 609"/>
                  <a:gd name="T15" fmla="*/ 0 h 601"/>
                  <a:gd name="T16" fmla="*/ 0 w 609"/>
                  <a:gd name="T17" fmla="*/ 0 h 601"/>
                  <a:gd name="T18" fmla="*/ 0 w 609"/>
                  <a:gd name="T19" fmla="*/ 0 h 601"/>
                  <a:gd name="T20" fmla="*/ 0 w 609"/>
                  <a:gd name="T21" fmla="*/ 0 h 601"/>
                  <a:gd name="T22" fmla="*/ 0 w 609"/>
                  <a:gd name="T23" fmla="*/ 0 h 601"/>
                  <a:gd name="T24" fmla="*/ 0 w 609"/>
                  <a:gd name="T25" fmla="*/ 0 h 601"/>
                  <a:gd name="T26" fmla="*/ 0 w 609"/>
                  <a:gd name="T27" fmla="*/ 0 h 601"/>
                  <a:gd name="T28" fmla="*/ 0 w 609"/>
                  <a:gd name="T29" fmla="*/ 0 h 601"/>
                  <a:gd name="T30" fmla="*/ 0 w 609"/>
                  <a:gd name="T31" fmla="*/ 0 h 601"/>
                  <a:gd name="T32" fmla="*/ 0 w 609"/>
                  <a:gd name="T33" fmla="*/ 0 h 601"/>
                  <a:gd name="T34" fmla="*/ 0 w 609"/>
                  <a:gd name="T35" fmla="*/ 0 h 601"/>
                  <a:gd name="T36" fmla="*/ 0 w 609"/>
                  <a:gd name="T37" fmla="*/ 0 h 601"/>
                  <a:gd name="T38" fmla="*/ 0 w 609"/>
                  <a:gd name="T39" fmla="*/ 0 h 601"/>
                  <a:gd name="T40" fmla="*/ 0 w 609"/>
                  <a:gd name="T41" fmla="*/ 0 h 601"/>
                  <a:gd name="T42" fmla="*/ 0 w 609"/>
                  <a:gd name="T43" fmla="*/ 0 h 601"/>
                  <a:gd name="T44" fmla="*/ 0 w 609"/>
                  <a:gd name="T45" fmla="*/ 0 h 601"/>
                  <a:gd name="T46" fmla="*/ 0 w 609"/>
                  <a:gd name="T47" fmla="*/ 0 h 601"/>
                  <a:gd name="T48" fmla="*/ 0 w 609"/>
                  <a:gd name="T49" fmla="*/ 0 h 601"/>
                  <a:gd name="T50" fmla="*/ 0 w 609"/>
                  <a:gd name="T51" fmla="*/ 0 h 601"/>
                  <a:gd name="T52" fmla="*/ 0 w 609"/>
                  <a:gd name="T53" fmla="*/ 0 h 601"/>
                  <a:gd name="T54" fmla="*/ 0 w 609"/>
                  <a:gd name="T55" fmla="*/ 0 h 601"/>
                  <a:gd name="T56" fmla="*/ 0 w 609"/>
                  <a:gd name="T57" fmla="*/ 0 h 601"/>
                  <a:gd name="T58" fmla="*/ 0 w 609"/>
                  <a:gd name="T59" fmla="*/ 0 h 601"/>
                  <a:gd name="T60" fmla="*/ 0 w 609"/>
                  <a:gd name="T61" fmla="*/ 0 h 601"/>
                  <a:gd name="T62" fmla="*/ 0 w 609"/>
                  <a:gd name="T63" fmla="*/ 0 h 601"/>
                  <a:gd name="T64" fmla="*/ 0 w 609"/>
                  <a:gd name="T65" fmla="*/ 0 h 601"/>
                  <a:gd name="T66" fmla="*/ 0 w 609"/>
                  <a:gd name="T67" fmla="*/ 0 h 601"/>
                  <a:gd name="T68" fmla="*/ 0 w 609"/>
                  <a:gd name="T69" fmla="*/ 0 h 601"/>
                  <a:gd name="T70" fmla="*/ 0 w 609"/>
                  <a:gd name="T71" fmla="*/ 0 h 601"/>
                  <a:gd name="T72" fmla="*/ 0 w 609"/>
                  <a:gd name="T73" fmla="*/ 0 h 601"/>
                  <a:gd name="T74" fmla="*/ 0 w 609"/>
                  <a:gd name="T75" fmla="*/ 0 h 601"/>
                  <a:gd name="T76" fmla="*/ 0 w 609"/>
                  <a:gd name="T77" fmla="*/ 0 h 6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09" h="601">
                    <a:moveTo>
                      <a:pt x="43" y="449"/>
                    </a:moveTo>
                    <a:lnTo>
                      <a:pt x="102" y="442"/>
                    </a:lnTo>
                    <a:lnTo>
                      <a:pt x="147" y="422"/>
                    </a:lnTo>
                    <a:lnTo>
                      <a:pt x="182" y="419"/>
                    </a:lnTo>
                    <a:lnTo>
                      <a:pt x="228" y="423"/>
                    </a:lnTo>
                    <a:lnTo>
                      <a:pt x="254" y="458"/>
                    </a:lnTo>
                    <a:lnTo>
                      <a:pt x="275" y="474"/>
                    </a:lnTo>
                    <a:lnTo>
                      <a:pt x="302" y="478"/>
                    </a:lnTo>
                    <a:lnTo>
                      <a:pt x="322" y="496"/>
                    </a:lnTo>
                    <a:lnTo>
                      <a:pt x="314" y="551"/>
                    </a:lnTo>
                    <a:lnTo>
                      <a:pt x="314" y="580"/>
                    </a:lnTo>
                    <a:lnTo>
                      <a:pt x="334" y="597"/>
                    </a:lnTo>
                    <a:lnTo>
                      <a:pt x="367" y="601"/>
                    </a:lnTo>
                    <a:lnTo>
                      <a:pt x="362" y="539"/>
                    </a:lnTo>
                    <a:lnTo>
                      <a:pt x="385" y="502"/>
                    </a:lnTo>
                    <a:lnTo>
                      <a:pt x="401" y="422"/>
                    </a:lnTo>
                    <a:lnTo>
                      <a:pt x="397" y="358"/>
                    </a:lnTo>
                    <a:lnTo>
                      <a:pt x="401" y="334"/>
                    </a:lnTo>
                    <a:lnTo>
                      <a:pt x="431" y="338"/>
                    </a:lnTo>
                    <a:lnTo>
                      <a:pt x="463" y="355"/>
                    </a:lnTo>
                    <a:lnTo>
                      <a:pt x="487" y="354"/>
                    </a:lnTo>
                    <a:lnTo>
                      <a:pt x="513" y="299"/>
                    </a:lnTo>
                    <a:lnTo>
                      <a:pt x="566" y="261"/>
                    </a:lnTo>
                    <a:lnTo>
                      <a:pt x="572" y="233"/>
                    </a:lnTo>
                    <a:lnTo>
                      <a:pt x="526" y="207"/>
                    </a:lnTo>
                    <a:lnTo>
                      <a:pt x="521" y="182"/>
                    </a:lnTo>
                    <a:lnTo>
                      <a:pt x="566" y="160"/>
                    </a:lnTo>
                    <a:lnTo>
                      <a:pt x="609" y="47"/>
                    </a:lnTo>
                    <a:lnTo>
                      <a:pt x="576" y="12"/>
                    </a:lnTo>
                    <a:lnTo>
                      <a:pt x="553" y="2"/>
                    </a:lnTo>
                    <a:lnTo>
                      <a:pt x="521" y="2"/>
                    </a:lnTo>
                    <a:lnTo>
                      <a:pt x="488" y="9"/>
                    </a:lnTo>
                    <a:lnTo>
                      <a:pt x="457" y="0"/>
                    </a:lnTo>
                    <a:lnTo>
                      <a:pt x="427" y="2"/>
                    </a:lnTo>
                    <a:lnTo>
                      <a:pt x="368" y="28"/>
                    </a:lnTo>
                    <a:lnTo>
                      <a:pt x="349" y="56"/>
                    </a:lnTo>
                    <a:lnTo>
                      <a:pt x="347" y="99"/>
                    </a:lnTo>
                    <a:lnTo>
                      <a:pt x="349" y="107"/>
                    </a:lnTo>
                    <a:lnTo>
                      <a:pt x="367" y="110"/>
                    </a:lnTo>
                    <a:lnTo>
                      <a:pt x="360" y="144"/>
                    </a:lnTo>
                    <a:lnTo>
                      <a:pt x="351" y="174"/>
                    </a:lnTo>
                    <a:lnTo>
                      <a:pt x="322" y="187"/>
                    </a:lnTo>
                    <a:lnTo>
                      <a:pt x="332" y="214"/>
                    </a:lnTo>
                    <a:lnTo>
                      <a:pt x="334" y="237"/>
                    </a:lnTo>
                    <a:lnTo>
                      <a:pt x="314" y="240"/>
                    </a:lnTo>
                    <a:lnTo>
                      <a:pt x="285" y="225"/>
                    </a:lnTo>
                    <a:lnTo>
                      <a:pt x="275" y="199"/>
                    </a:lnTo>
                    <a:lnTo>
                      <a:pt x="275" y="170"/>
                    </a:lnTo>
                    <a:lnTo>
                      <a:pt x="285" y="146"/>
                    </a:lnTo>
                    <a:lnTo>
                      <a:pt x="309" y="143"/>
                    </a:lnTo>
                    <a:lnTo>
                      <a:pt x="311" y="131"/>
                    </a:lnTo>
                    <a:lnTo>
                      <a:pt x="296" y="115"/>
                    </a:lnTo>
                    <a:lnTo>
                      <a:pt x="289" y="94"/>
                    </a:lnTo>
                    <a:lnTo>
                      <a:pt x="264" y="99"/>
                    </a:lnTo>
                    <a:lnTo>
                      <a:pt x="241" y="139"/>
                    </a:lnTo>
                    <a:lnTo>
                      <a:pt x="203" y="233"/>
                    </a:lnTo>
                    <a:lnTo>
                      <a:pt x="133" y="291"/>
                    </a:lnTo>
                    <a:lnTo>
                      <a:pt x="125" y="328"/>
                    </a:lnTo>
                    <a:lnTo>
                      <a:pt x="137" y="344"/>
                    </a:lnTo>
                    <a:lnTo>
                      <a:pt x="185" y="362"/>
                    </a:lnTo>
                    <a:lnTo>
                      <a:pt x="221" y="351"/>
                    </a:lnTo>
                    <a:lnTo>
                      <a:pt x="232" y="363"/>
                    </a:lnTo>
                    <a:lnTo>
                      <a:pt x="212" y="371"/>
                    </a:lnTo>
                    <a:lnTo>
                      <a:pt x="160" y="375"/>
                    </a:lnTo>
                    <a:lnTo>
                      <a:pt x="130" y="384"/>
                    </a:lnTo>
                    <a:lnTo>
                      <a:pt x="69" y="388"/>
                    </a:lnTo>
                    <a:lnTo>
                      <a:pt x="56" y="408"/>
                    </a:lnTo>
                    <a:lnTo>
                      <a:pt x="72" y="415"/>
                    </a:lnTo>
                    <a:lnTo>
                      <a:pt x="99" y="415"/>
                    </a:lnTo>
                    <a:lnTo>
                      <a:pt x="117" y="422"/>
                    </a:lnTo>
                    <a:lnTo>
                      <a:pt x="107" y="430"/>
                    </a:lnTo>
                    <a:lnTo>
                      <a:pt x="84" y="427"/>
                    </a:lnTo>
                    <a:lnTo>
                      <a:pt x="54" y="435"/>
                    </a:lnTo>
                    <a:lnTo>
                      <a:pt x="29" y="414"/>
                    </a:lnTo>
                    <a:lnTo>
                      <a:pt x="7" y="411"/>
                    </a:lnTo>
                    <a:lnTo>
                      <a:pt x="0" y="415"/>
                    </a:lnTo>
                    <a:lnTo>
                      <a:pt x="43" y="449"/>
                    </a:lnTo>
                    <a:close/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" name="Freeform 144"/>
              <p:cNvSpPr>
                <a:spLocks/>
              </p:cNvSpPr>
              <p:nvPr/>
            </p:nvSpPr>
            <p:spPr bwMode="auto">
              <a:xfrm>
                <a:off x="3275" y="2471"/>
                <a:ext cx="21" cy="26"/>
              </a:xfrm>
              <a:custGeom>
                <a:avLst/>
                <a:gdLst>
                  <a:gd name="T0" fmla="*/ 0 w 56"/>
                  <a:gd name="T1" fmla="*/ 0 h 67"/>
                  <a:gd name="T2" fmla="*/ 0 w 56"/>
                  <a:gd name="T3" fmla="*/ 0 h 67"/>
                  <a:gd name="T4" fmla="*/ 0 w 56"/>
                  <a:gd name="T5" fmla="*/ 0 h 67"/>
                  <a:gd name="T6" fmla="*/ 0 w 56"/>
                  <a:gd name="T7" fmla="*/ 0 h 67"/>
                  <a:gd name="T8" fmla="*/ 0 w 56"/>
                  <a:gd name="T9" fmla="*/ 0 h 67"/>
                  <a:gd name="T10" fmla="*/ 0 w 5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6" h="67">
                    <a:moveTo>
                      <a:pt x="50" y="24"/>
                    </a:moveTo>
                    <a:lnTo>
                      <a:pt x="56" y="0"/>
                    </a:lnTo>
                    <a:lnTo>
                      <a:pt x="11" y="47"/>
                    </a:lnTo>
                    <a:lnTo>
                      <a:pt x="0" y="67"/>
                    </a:lnTo>
                    <a:lnTo>
                      <a:pt x="50" y="24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45"/>
              <p:cNvSpPr>
                <a:spLocks/>
              </p:cNvSpPr>
              <p:nvPr/>
            </p:nvSpPr>
            <p:spPr bwMode="auto">
              <a:xfrm>
                <a:off x="3217" y="2593"/>
                <a:ext cx="16" cy="14"/>
              </a:xfrm>
              <a:custGeom>
                <a:avLst/>
                <a:gdLst>
                  <a:gd name="T0" fmla="*/ 0 w 44"/>
                  <a:gd name="T1" fmla="*/ 0 h 35"/>
                  <a:gd name="T2" fmla="*/ 0 w 44"/>
                  <a:gd name="T3" fmla="*/ 0 h 35"/>
                  <a:gd name="T4" fmla="*/ 0 w 44"/>
                  <a:gd name="T5" fmla="*/ 0 h 35"/>
                  <a:gd name="T6" fmla="*/ 0 w 44"/>
                  <a:gd name="T7" fmla="*/ 0 h 35"/>
                  <a:gd name="T8" fmla="*/ 0 w 44"/>
                  <a:gd name="T9" fmla="*/ 0 h 35"/>
                  <a:gd name="T10" fmla="*/ 0 w 44"/>
                  <a:gd name="T11" fmla="*/ 0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35">
                    <a:moveTo>
                      <a:pt x="44" y="35"/>
                    </a:moveTo>
                    <a:lnTo>
                      <a:pt x="0" y="0"/>
                    </a:lnTo>
                    <a:lnTo>
                      <a:pt x="20" y="1"/>
                    </a:lnTo>
                    <a:lnTo>
                      <a:pt x="42" y="27"/>
                    </a:lnTo>
                    <a:lnTo>
                      <a:pt x="44" y="35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46"/>
              <p:cNvSpPr>
                <a:spLocks/>
              </p:cNvSpPr>
              <p:nvPr/>
            </p:nvSpPr>
            <p:spPr bwMode="auto">
              <a:xfrm>
                <a:off x="3204" y="2598"/>
                <a:ext cx="16" cy="10"/>
              </a:xfrm>
              <a:custGeom>
                <a:avLst/>
                <a:gdLst>
                  <a:gd name="T0" fmla="*/ 0 w 42"/>
                  <a:gd name="T1" fmla="*/ 0 h 23"/>
                  <a:gd name="T2" fmla="*/ 0 w 42"/>
                  <a:gd name="T3" fmla="*/ 0 h 23"/>
                  <a:gd name="T4" fmla="*/ 0 w 42"/>
                  <a:gd name="T5" fmla="*/ 0 h 23"/>
                  <a:gd name="T6" fmla="*/ 0 w 42"/>
                  <a:gd name="T7" fmla="*/ 0 h 23"/>
                  <a:gd name="T8" fmla="*/ 0 w 42"/>
                  <a:gd name="T9" fmla="*/ 0 h 23"/>
                  <a:gd name="T10" fmla="*/ 0 w 42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23">
                    <a:moveTo>
                      <a:pt x="0" y="6"/>
                    </a:moveTo>
                    <a:lnTo>
                      <a:pt x="16" y="0"/>
                    </a:lnTo>
                    <a:lnTo>
                      <a:pt x="39" y="15"/>
                    </a:lnTo>
                    <a:lnTo>
                      <a:pt x="42" y="2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99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Freeform 147"/>
              <p:cNvSpPr>
                <a:spLocks/>
              </p:cNvSpPr>
              <p:nvPr/>
            </p:nvSpPr>
            <p:spPr bwMode="auto">
              <a:xfrm>
                <a:off x="3189" y="2612"/>
                <a:ext cx="9" cy="10"/>
              </a:xfrm>
              <a:custGeom>
                <a:avLst/>
                <a:gdLst>
                  <a:gd name="T0" fmla="*/ 0 w 21"/>
                  <a:gd name="T1" fmla="*/ 0 h 24"/>
                  <a:gd name="T2" fmla="*/ 0 w 21"/>
                  <a:gd name="T3" fmla="*/ 0 h 24"/>
                  <a:gd name="T4" fmla="*/ 0 w 21"/>
                  <a:gd name="T5" fmla="*/ 0 h 24"/>
                  <a:gd name="T6" fmla="*/ 0 w 21"/>
                  <a:gd name="T7" fmla="*/ 0 h 24"/>
                  <a:gd name="T8" fmla="*/ 0 w 2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9" y="0"/>
                    </a:moveTo>
                    <a:lnTo>
                      <a:pt x="0" y="24"/>
                    </a:lnTo>
                    <a:lnTo>
                      <a:pt x="21" y="8"/>
                    </a:lnTo>
                    <a:lnTo>
                      <a:pt x="9" y="0"/>
                    </a:lnTo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Freeform 148"/>
              <p:cNvSpPr>
                <a:spLocks/>
              </p:cNvSpPr>
              <p:nvPr/>
            </p:nvSpPr>
            <p:spPr bwMode="auto">
              <a:xfrm>
                <a:off x="3410" y="3411"/>
                <a:ext cx="66" cy="147"/>
              </a:xfrm>
              <a:custGeom>
                <a:avLst/>
                <a:gdLst>
                  <a:gd name="T0" fmla="*/ 0 w 175"/>
                  <a:gd name="T1" fmla="*/ 0 h 376"/>
                  <a:gd name="T2" fmla="*/ 0 w 175"/>
                  <a:gd name="T3" fmla="*/ 0 h 376"/>
                  <a:gd name="T4" fmla="*/ 0 w 175"/>
                  <a:gd name="T5" fmla="*/ 0 h 376"/>
                  <a:gd name="T6" fmla="*/ 0 w 175"/>
                  <a:gd name="T7" fmla="*/ 0 h 376"/>
                  <a:gd name="T8" fmla="*/ 0 w 175"/>
                  <a:gd name="T9" fmla="*/ 0 h 376"/>
                  <a:gd name="T10" fmla="*/ 0 w 175"/>
                  <a:gd name="T11" fmla="*/ 0 h 376"/>
                  <a:gd name="T12" fmla="*/ 0 w 175"/>
                  <a:gd name="T13" fmla="*/ 0 h 376"/>
                  <a:gd name="T14" fmla="*/ 0 w 175"/>
                  <a:gd name="T15" fmla="*/ 0 h 376"/>
                  <a:gd name="T16" fmla="*/ 0 w 175"/>
                  <a:gd name="T17" fmla="*/ 0 h 376"/>
                  <a:gd name="T18" fmla="*/ 0 w 175"/>
                  <a:gd name="T19" fmla="*/ 0 h 376"/>
                  <a:gd name="T20" fmla="*/ 0 w 175"/>
                  <a:gd name="T21" fmla="*/ 0 h 376"/>
                  <a:gd name="T22" fmla="*/ 0 w 175"/>
                  <a:gd name="T23" fmla="*/ 0 h 376"/>
                  <a:gd name="T24" fmla="*/ 0 w 175"/>
                  <a:gd name="T25" fmla="*/ 0 h 376"/>
                  <a:gd name="T26" fmla="*/ 0 w 175"/>
                  <a:gd name="T27" fmla="*/ 0 h 376"/>
                  <a:gd name="T28" fmla="*/ 0 w 175"/>
                  <a:gd name="T29" fmla="*/ 0 h 376"/>
                  <a:gd name="T30" fmla="*/ 0 w 175"/>
                  <a:gd name="T31" fmla="*/ 0 h 376"/>
                  <a:gd name="T32" fmla="*/ 0 w 175"/>
                  <a:gd name="T33" fmla="*/ 0 h 376"/>
                  <a:gd name="T34" fmla="*/ 0 w 175"/>
                  <a:gd name="T35" fmla="*/ 0 h 376"/>
                  <a:gd name="T36" fmla="*/ 0 w 175"/>
                  <a:gd name="T37" fmla="*/ 0 h 376"/>
                  <a:gd name="T38" fmla="*/ 0 w 175"/>
                  <a:gd name="T39" fmla="*/ 0 h 376"/>
                  <a:gd name="T40" fmla="*/ 0 w 175"/>
                  <a:gd name="T41" fmla="*/ 0 h 376"/>
                  <a:gd name="T42" fmla="*/ 0 w 175"/>
                  <a:gd name="T43" fmla="*/ 0 h 376"/>
                  <a:gd name="T44" fmla="*/ 0 w 175"/>
                  <a:gd name="T45" fmla="*/ 0 h 376"/>
                  <a:gd name="T46" fmla="*/ 0 w 175"/>
                  <a:gd name="T47" fmla="*/ 0 h 376"/>
                  <a:gd name="T48" fmla="*/ 0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149"/>
              <p:cNvSpPr>
                <a:spLocks/>
              </p:cNvSpPr>
              <p:nvPr/>
            </p:nvSpPr>
            <p:spPr bwMode="auto">
              <a:xfrm>
                <a:off x="3410" y="3411"/>
                <a:ext cx="66" cy="147"/>
              </a:xfrm>
              <a:custGeom>
                <a:avLst/>
                <a:gdLst>
                  <a:gd name="T0" fmla="*/ 0 w 175"/>
                  <a:gd name="T1" fmla="*/ 0 h 376"/>
                  <a:gd name="T2" fmla="*/ 0 w 175"/>
                  <a:gd name="T3" fmla="*/ 0 h 376"/>
                  <a:gd name="T4" fmla="*/ 0 w 175"/>
                  <a:gd name="T5" fmla="*/ 0 h 376"/>
                  <a:gd name="T6" fmla="*/ 0 w 175"/>
                  <a:gd name="T7" fmla="*/ 0 h 376"/>
                  <a:gd name="T8" fmla="*/ 0 w 175"/>
                  <a:gd name="T9" fmla="*/ 0 h 376"/>
                  <a:gd name="T10" fmla="*/ 0 w 175"/>
                  <a:gd name="T11" fmla="*/ 0 h 376"/>
                  <a:gd name="T12" fmla="*/ 0 w 175"/>
                  <a:gd name="T13" fmla="*/ 0 h 376"/>
                  <a:gd name="T14" fmla="*/ 0 w 175"/>
                  <a:gd name="T15" fmla="*/ 0 h 376"/>
                  <a:gd name="T16" fmla="*/ 0 w 175"/>
                  <a:gd name="T17" fmla="*/ 0 h 376"/>
                  <a:gd name="T18" fmla="*/ 0 w 175"/>
                  <a:gd name="T19" fmla="*/ 0 h 376"/>
                  <a:gd name="T20" fmla="*/ 0 w 175"/>
                  <a:gd name="T21" fmla="*/ 0 h 376"/>
                  <a:gd name="T22" fmla="*/ 0 w 175"/>
                  <a:gd name="T23" fmla="*/ 0 h 376"/>
                  <a:gd name="T24" fmla="*/ 0 w 175"/>
                  <a:gd name="T25" fmla="*/ 0 h 376"/>
                  <a:gd name="T26" fmla="*/ 0 w 175"/>
                  <a:gd name="T27" fmla="*/ 0 h 376"/>
                  <a:gd name="T28" fmla="*/ 0 w 175"/>
                  <a:gd name="T29" fmla="*/ 0 h 376"/>
                  <a:gd name="T30" fmla="*/ 0 w 175"/>
                  <a:gd name="T31" fmla="*/ 0 h 376"/>
                  <a:gd name="T32" fmla="*/ 0 w 175"/>
                  <a:gd name="T33" fmla="*/ 0 h 376"/>
                  <a:gd name="T34" fmla="*/ 0 w 175"/>
                  <a:gd name="T35" fmla="*/ 0 h 376"/>
                  <a:gd name="T36" fmla="*/ 0 w 175"/>
                  <a:gd name="T37" fmla="*/ 0 h 376"/>
                  <a:gd name="T38" fmla="*/ 0 w 175"/>
                  <a:gd name="T39" fmla="*/ 0 h 376"/>
                  <a:gd name="T40" fmla="*/ 0 w 175"/>
                  <a:gd name="T41" fmla="*/ 0 h 376"/>
                  <a:gd name="T42" fmla="*/ 0 w 175"/>
                  <a:gd name="T43" fmla="*/ 0 h 376"/>
                  <a:gd name="T44" fmla="*/ 0 w 175"/>
                  <a:gd name="T45" fmla="*/ 0 h 376"/>
                  <a:gd name="T46" fmla="*/ 0 w 175"/>
                  <a:gd name="T47" fmla="*/ 0 h 376"/>
                  <a:gd name="T48" fmla="*/ 0 w 175"/>
                  <a:gd name="T49" fmla="*/ 0 h 37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5" h="376">
                    <a:moveTo>
                      <a:pt x="151" y="0"/>
                    </a:moveTo>
                    <a:lnTo>
                      <a:pt x="166" y="8"/>
                    </a:lnTo>
                    <a:lnTo>
                      <a:pt x="164" y="99"/>
                    </a:lnTo>
                    <a:lnTo>
                      <a:pt x="175" y="185"/>
                    </a:lnTo>
                    <a:lnTo>
                      <a:pt x="168" y="218"/>
                    </a:lnTo>
                    <a:lnTo>
                      <a:pt x="154" y="245"/>
                    </a:lnTo>
                    <a:lnTo>
                      <a:pt x="145" y="279"/>
                    </a:lnTo>
                    <a:lnTo>
                      <a:pt x="99" y="356"/>
                    </a:lnTo>
                    <a:lnTo>
                      <a:pt x="98" y="376"/>
                    </a:lnTo>
                    <a:lnTo>
                      <a:pt x="82" y="351"/>
                    </a:lnTo>
                    <a:lnTo>
                      <a:pt x="42" y="331"/>
                    </a:lnTo>
                    <a:lnTo>
                      <a:pt x="33" y="316"/>
                    </a:lnTo>
                    <a:lnTo>
                      <a:pt x="37" y="288"/>
                    </a:lnTo>
                    <a:lnTo>
                      <a:pt x="16" y="279"/>
                    </a:lnTo>
                    <a:lnTo>
                      <a:pt x="9" y="261"/>
                    </a:lnTo>
                    <a:lnTo>
                      <a:pt x="12" y="193"/>
                    </a:lnTo>
                    <a:lnTo>
                      <a:pt x="0" y="175"/>
                    </a:lnTo>
                    <a:lnTo>
                      <a:pt x="5" y="126"/>
                    </a:lnTo>
                    <a:lnTo>
                      <a:pt x="25" y="87"/>
                    </a:lnTo>
                    <a:lnTo>
                      <a:pt x="37" y="91"/>
                    </a:lnTo>
                    <a:lnTo>
                      <a:pt x="99" y="62"/>
                    </a:lnTo>
                    <a:lnTo>
                      <a:pt x="132" y="56"/>
                    </a:lnTo>
                    <a:lnTo>
                      <a:pt x="141" y="4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150"/>
              <p:cNvSpPr>
                <a:spLocks/>
              </p:cNvSpPr>
              <p:nvPr/>
            </p:nvSpPr>
            <p:spPr bwMode="auto">
              <a:xfrm>
                <a:off x="2634" y="2644"/>
                <a:ext cx="790" cy="782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151"/>
              <p:cNvSpPr>
                <a:spLocks/>
              </p:cNvSpPr>
              <p:nvPr/>
            </p:nvSpPr>
            <p:spPr bwMode="auto">
              <a:xfrm>
                <a:off x="2634" y="2644"/>
                <a:ext cx="790" cy="782"/>
              </a:xfrm>
              <a:custGeom>
                <a:avLst/>
                <a:gdLst>
                  <a:gd name="T0" fmla="*/ 0 w 2113"/>
                  <a:gd name="T1" fmla="*/ 0 h 2003"/>
                  <a:gd name="T2" fmla="*/ 0 w 2113"/>
                  <a:gd name="T3" fmla="*/ 0 h 2003"/>
                  <a:gd name="T4" fmla="*/ 0 w 2113"/>
                  <a:gd name="T5" fmla="*/ 0 h 2003"/>
                  <a:gd name="T6" fmla="*/ 0 w 2113"/>
                  <a:gd name="T7" fmla="*/ 0 h 2003"/>
                  <a:gd name="T8" fmla="*/ 0 w 2113"/>
                  <a:gd name="T9" fmla="*/ 0 h 2003"/>
                  <a:gd name="T10" fmla="*/ 0 w 2113"/>
                  <a:gd name="T11" fmla="*/ 0 h 2003"/>
                  <a:gd name="T12" fmla="*/ 0 w 2113"/>
                  <a:gd name="T13" fmla="*/ 0 h 2003"/>
                  <a:gd name="T14" fmla="*/ 0 w 2113"/>
                  <a:gd name="T15" fmla="*/ 0 h 2003"/>
                  <a:gd name="T16" fmla="*/ 0 w 2113"/>
                  <a:gd name="T17" fmla="*/ 0 h 2003"/>
                  <a:gd name="T18" fmla="*/ 0 w 2113"/>
                  <a:gd name="T19" fmla="*/ 0 h 2003"/>
                  <a:gd name="T20" fmla="*/ 0 w 2113"/>
                  <a:gd name="T21" fmla="*/ 0 h 2003"/>
                  <a:gd name="T22" fmla="*/ 0 w 2113"/>
                  <a:gd name="T23" fmla="*/ 0 h 2003"/>
                  <a:gd name="T24" fmla="*/ 0 w 2113"/>
                  <a:gd name="T25" fmla="*/ 0 h 2003"/>
                  <a:gd name="T26" fmla="*/ 0 w 2113"/>
                  <a:gd name="T27" fmla="*/ 0 h 2003"/>
                  <a:gd name="T28" fmla="*/ 0 w 2113"/>
                  <a:gd name="T29" fmla="*/ 0 h 2003"/>
                  <a:gd name="T30" fmla="*/ 0 w 2113"/>
                  <a:gd name="T31" fmla="*/ 0 h 2003"/>
                  <a:gd name="T32" fmla="*/ 0 w 2113"/>
                  <a:gd name="T33" fmla="*/ 0 h 2003"/>
                  <a:gd name="T34" fmla="*/ 0 w 2113"/>
                  <a:gd name="T35" fmla="*/ 0 h 2003"/>
                  <a:gd name="T36" fmla="*/ 0 w 2113"/>
                  <a:gd name="T37" fmla="*/ 0 h 2003"/>
                  <a:gd name="T38" fmla="*/ 0 w 2113"/>
                  <a:gd name="T39" fmla="*/ 0 h 2003"/>
                  <a:gd name="T40" fmla="*/ 0 w 2113"/>
                  <a:gd name="T41" fmla="*/ 0 h 2003"/>
                  <a:gd name="T42" fmla="*/ 0 w 2113"/>
                  <a:gd name="T43" fmla="*/ 0 h 2003"/>
                  <a:gd name="T44" fmla="*/ 0 w 2113"/>
                  <a:gd name="T45" fmla="*/ 0 h 2003"/>
                  <a:gd name="T46" fmla="*/ 0 w 2113"/>
                  <a:gd name="T47" fmla="*/ 0 h 2003"/>
                  <a:gd name="T48" fmla="*/ 0 w 2113"/>
                  <a:gd name="T49" fmla="*/ 0 h 2003"/>
                  <a:gd name="T50" fmla="*/ 0 w 2113"/>
                  <a:gd name="T51" fmla="*/ 0 h 2003"/>
                  <a:gd name="T52" fmla="*/ 0 w 2113"/>
                  <a:gd name="T53" fmla="*/ 0 h 2003"/>
                  <a:gd name="T54" fmla="*/ 0 w 2113"/>
                  <a:gd name="T55" fmla="*/ 0 h 2003"/>
                  <a:gd name="T56" fmla="*/ 0 w 2113"/>
                  <a:gd name="T57" fmla="*/ 0 h 2003"/>
                  <a:gd name="T58" fmla="*/ 0 w 2113"/>
                  <a:gd name="T59" fmla="*/ 0 h 2003"/>
                  <a:gd name="T60" fmla="*/ 0 w 2113"/>
                  <a:gd name="T61" fmla="*/ 0 h 2003"/>
                  <a:gd name="T62" fmla="*/ 0 w 2113"/>
                  <a:gd name="T63" fmla="*/ 0 h 2003"/>
                  <a:gd name="T64" fmla="*/ 0 w 2113"/>
                  <a:gd name="T65" fmla="*/ 0 h 2003"/>
                  <a:gd name="T66" fmla="*/ 0 w 2113"/>
                  <a:gd name="T67" fmla="*/ 0 h 2003"/>
                  <a:gd name="T68" fmla="*/ 0 w 2113"/>
                  <a:gd name="T69" fmla="*/ 0 h 2003"/>
                  <a:gd name="T70" fmla="*/ 0 w 2113"/>
                  <a:gd name="T71" fmla="*/ 0 h 2003"/>
                  <a:gd name="T72" fmla="*/ 0 w 2113"/>
                  <a:gd name="T73" fmla="*/ 0 h 2003"/>
                  <a:gd name="T74" fmla="*/ 0 w 2113"/>
                  <a:gd name="T75" fmla="*/ 0 h 2003"/>
                  <a:gd name="T76" fmla="*/ 0 w 2113"/>
                  <a:gd name="T77" fmla="*/ 0 h 2003"/>
                  <a:gd name="T78" fmla="*/ 0 w 2113"/>
                  <a:gd name="T79" fmla="*/ 0 h 2003"/>
                  <a:gd name="T80" fmla="*/ 0 w 2113"/>
                  <a:gd name="T81" fmla="*/ 0 h 2003"/>
                  <a:gd name="T82" fmla="*/ 0 w 2113"/>
                  <a:gd name="T83" fmla="*/ 0 h 2003"/>
                  <a:gd name="T84" fmla="*/ 0 w 2113"/>
                  <a:gd name="T85" fmla="*/ 0 h 2003"/>
                  <a:gd name="T86" fmla="*/ 0 w 2113"/>
                  <a:gd name="T87" fmla="*/ 0 h 2003"/>
                  <a:gd name="T88" fmla="*/ 0 w 2113"/>
                  <a:gd name="T89" fmla="*/ 0 h 2003"/>
                  <a:gd name="T90" fmla="*/ 0 w 2113"/>
                  <a:gd name="T91" fmla="*/ 0 h 2003"/>
                  <a:gd name="T92" fmla="*/ 0 w 2113"/>
                  <a:gd name="T93" fmla="*/ 0 h 2003"/>
                  <a:gd name="T94" fmla="*/ 0 w 2113"/>
                  <a:gd name="T95" fmla="*/ 0 h 2003"/>
                  <a:gd name="T96" fmla="*/ 0 w 2113"/>
                  <a:gd name="T97" fmla="*/ 0 h 2003"/>
                  <a:gd name="T98" fmla="*/ 0 w 2113"/>
                  <a:gd name="T99" fmla="*/ 0 h 2003"/>
                  <a:gd name="T100" fmla="*/ 0 w 2113"/>
                  <a:gd name="T101" fmla="*/ 0 h 2003"/>
                  <a:gd name="T102" fmla="*/ 0 w 2113"/>
                  <a:gd name="T103" fmla="*/ 0 h 2003"/>
                  <a:gd name="T104" fmla="*/ 0 w 2113"/>
                  <a:gd name="T105" fmla="*/ 0 h 2003"/>
                  <a:gd name="T106" fmla="*/ 0 w 2113"/>
                  <a:gd name="T107" fmla="*/ 0 h 2003"/>
                  <a:gd name="T108" fmla="*/ 0 w 2113"/>
                  <a:gd name="T109" fmla="*/ 0 h 2003"/>
                  <a:gd name="T110" fmla="*/ 0 w 2113"/>
                  <a:gd name="T111" fmla="*/ 0 h 2003"/>
                  <a:gd name="T112" fmla="*/ 0 w 2113"/>
                  <a:gd name="T113" fmla="*/ 0 h 2003"/>
                  <a:gd name="T114" fmla="*/ 0 w 2113"/>
                  <a:gd name="T115" fmla="*/ 0 h 2003"/>
                  <a:gd name="T116" fmla="*/ 0 w 2113"/>
                  <a:gd name="T117" fmla="*/ 0 h 2003"/>
                  <a:gd name="T118" fmla="*/ 0 w 2113"/>
                  <a:gd name="T119" fmla="*/ 0 h 2003"/>
                  <a:gd name="T120" fmla="*/ 0 w 2113"/>
                  <a:gd name="T121" fmla="*/ 0 h 20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13" h="2003">
                    <a:moveTo>
                      <a:pt x="1912" y="1674"/>
                    </a:moveTo>
                    <a:lnTo>
                      <a:pt x="1831" y="1658"/>
                    </a:lnTo>
                    <a:lnTo>
                      <a:pt x="1809" y="1598"/>
                    </a:lnTo>
                    <a:lnTo>
                      <a:pt x="1821" y="1515"/>
                    </a:lnTo>
                    <a:lnTo>
                      <a:pt x="1792" y="1503"/>
                    </a:lnTo>
                    <a:lnTo>
                      <a:pt x="1796" y="1449"/>
                    </a:lnTo>
                    <a:lnTo>
                      <a:pt x="1854" y="1413"/>
                    </a:lnTo>
                    <a:lnTo>
                      <a:pt x="1822" y="1306"/>
                    </a:lnTo>
                    <a:lnTo>
                      <a:pt x="1825" y="1275"/>
                    </a:lnTo>
                    <a:lnTo>
                      <a:pt x="1858" y="1276"/>
                    </a:lnTo>
                    <a:lnTo>
                      <a:pt x="1852" y="1243"/>
                    </a:lnTo>
                    <a:lnTo>
                      <a:pt x="1829" y="1235"/>
                    </a:lnTo>
                    <a:lnTo>
                      <a:pt x="1825" y="1201"/>
                    </a:lnTo>
                    <a:lnTo>
                      <a:pt x="1831" y="1154"/>
                    </a:lnTo>
                    <a:lnTo>
                      <a:pt x="1822" y="1149"/>
                    </a:lnTo>
                    <a:lnTo>
                      <a:pt x="1766" y="1143"/>
                    </a:lnTo>
                    <a:lnTo>
                      <a:pt x="1726" y="1188"/>
                    </a:lnTo>
                    <a:lnTo>
                      <a:pt x="1702" y="1198"/>
                    </a:lnTo>
                    <a:lnTo>
                      <a:pt x="1692" y="1190"/>
                    </a:lnTo>
                    <a:lnTo>
                      <a:pt x="1705" y="1126"/>
                    </a:lnTo>
                    <a:lnTo>
                      <a:pt x="1719" y="1093"/>
                    </a:lnTo>
                    <a:lnTo>
                      <a:pt x="1749" y="1066"/>
                    </a:lnTo>
                    <a:lnTo>
                      <a:pt x="1788" y="1020"/>
                    </a:lnTo>
                    <a:lnTo>
                      <a:pt x="1891" y="933"/>
                    </a:lnTo>
                    <a:lnTo>
                      <a:pt x="1882" y="917"/>
                    </a:lnTo>
                    <a:lnTo>
                      <a:pt x="1897" y="899"/>
                    </a:lnTo>
                    <a:lnTo>
                      <a:pt x="1973" y="901"/>
                    </a:lnTo>
                    <a:lnTo>
                      <a:pt x="1995" y="886"/>
                    </a:lnTo>
                    <a:lnTo>
                      <a:pt x="1990" y="849"/>
                    </a:lnTo>
                    <a:lnTo>
                      <a:pt x="2033" y="705"/>
                    </a:lnTo>
                    <a:lnTo>
                      <a:pt x="2103" y="613"/>
                    </a:lnTo>
                    <a:lnTo>
                      <a:pt x="2113" y="581"/>
                    </a:lnTo>
                    <a:lnTo>
                      <a:pt x="1957" y="519"/>
                    </a:lnTo>
                    <a:lnTo>
                      <a:pt x="1899" y="507"/>
                    </a:lnTo>
                    <a:lnTo>
                      <a:pt x="1866" y="453"/>
                    </a:lnTo>
                    <a:lnTo>
                      <a:pt x="1831" y="423"/>
                    </a:lnTo>
                    <a:lnTo>
                      <a:pt x="1795" y="421"/>
                    </a:lnTo>
                    <a:lnTo>
                      <a:pt x="1749" y="404"/>
                    </a:lnTo>
                    <a:lnTo>
                      <a:pt x="1723" y="405"/>
                    </a:lnTo>
                    <a:lnTo>
                      <a:pt x="1640" y="350"/>
                    </a:lnTo>
                    <a:lnTo>
                      <a:pt x="1649" y="337"/>
                    </a:lnTo>
                    <a:lnTo>
                      <a:pt x="1636" y="327"/>
                    </a:lnTo>
                    <a:lnTo>
                      <a:pt x="1644" y="264"/>
                    </a:lnTo>
                    <a:lnTo>
                      <a:pt x="1627" y="263"/>
                    </a:lnTo>
                    <a:lnTo>
                      <a:pt x="1589" y="299"/>
                    </a:lnTo>
                    <a:lnTo>
                      <a:pt x="1533" y="282"/>
                    </a:lnTo>
                    <a:lnTo>
                      <a:pt x="1531" y="237"/>
                    </a:lnTo>
                    <a:lnTo>
                      <a:pt x="1514" y="198"/>
                    </a:lnTo>
                    <a:lnTo>
                      <a:pt x="1480" y="183"/>
                    </a:lnTo>
                    <a:lnTo>
                      <a:pt x="1412" y="141"/>
                    </a:lnTo>
                    <a:lnTo>
                      <a:pt x="1397" y="89"/>
                    </a:lnTo>
                    <a:lnTo>
                      <a:pt x="1364" y="87"/>
                    </a:lnTo>
                    <a:lnTo>
                      <a:pt x="1332" y="44"/>
                    </a:lnTo>
                    <a:lnTo>
                      <a:pt x="1341" y="0"/>
                    </a:lnTo>
                    <a:lnTo>
                      <a:pt x="1325" y="7"/>
                    </a:lnTo>
                    <a:lnTo>
                      <a:pt x="1260" y="7"/>
                    </a:lnTo>
                    <a:lnTo>
                      <a:pt x="1180" y="20"/>
                    </a:lnTo>
                    <a:lnTo>
                      <a:pt x="1126" y="145"/>
                    </a:lnTo>
                    <a:lnTo>
                      <a:pt x="1134" y="157"/>
                    </a:lnTo>
                    <a:lnTo>
                      <a:pt x="1129" y="175"/>
                    </a:lnTo>
                    <a:lnTo>
                      <a:pt x="1040" y="221"/>
                    </a:lnTo>
                    <a:lnTo>
                      <a:pt x="942" y="233"/>
                    </a:lnTo>
                    <a:lnTo>
                      <a:pt x="892" y="251"/>
                    </a:lnTo>
                    <a:lnTo>
                      <a:pt x="865" y="282"/>
                    </a:lnTo>
                    <a:lnTo>
                      <a:pt x="862" y="298"/>
                    </a:lnTo>
                    <a:lnTo>
                      <a:pt x="905" y="306"/>
                    </a:lnTo>
                    <a:lnTo>
                      <a:pt x="922" y="314"/>
                    </a:lnTo>
                    <a:lnTo>
                      <a:pt x="917" y="323"/>
                    </a:lnTo>
                    <a:lnTo>
                      <a:pt x="854" y="318"/>
                    </a:lnTo>
                    <a:lnTo>
                      <a:pt x="819" y="333"/>
                    </a:lnTo>
                    <a:lnTo>
                      <a:pt x="759" y="326"/>
                    </a:lnTo>
                    <a:lnTo>
                      <a:pt x="676" y="292"/>
                    </a:lnTo>
                    <a:lnTo>
                      <a:pt x="662" y="292"/>
                    </a:lnTo>
                    <a:lnTo>
                      <a:pt x="636" y="241"/>
                    </a:lnTo>
                    <a:lnTo>
                      <a:pt x="644" y="217"/>
                    </a:lnTo>
                    <a:lnTo>
                      <a:pt x="636" y="209"/>
                    </a:lnTo>
                    <a:lnTo>
                      <a:pt x="573" y="200"/>
                    </a:lnTo>
                    <a:lnTo>
                      <a:pt x="546" y="187"/>
                    </a:lnTo>
                    <a:lnTo>
                      <a:pt x="538" y="243"/>
                    </a:lnTo>
                    <a:lnTo>
                      <a:pt x="541" y="268"/>
                    </a:lnTo>
                    <a:lnTo>
                      <a:pt x="558" y="286"/>
                    </a:lnTo>
                    <a:lnTo>
                      <a:pt x="551" y="421"/>
                    </a:lnTo>
                    <a:lnTo>
                      <a:pt x="569" y="436"/>
                    </a:lnTo>
                    <a:lnTo>
                      <a:pt x="551" y="446"/>
                    </a:lnTo>
                    <a:lnTo>
                      <a:pt x="518" y="442"/>
                    </a:lnTo>
                    <a:lnTo>
                      <a:pt x="498" y="421"/>
                    </a:lnTo>
                    <a:lnTo>
                      <a:pt x="473" y="421"/>
                    </a:lnTo>
                    <a:lnTo>
                      <a:pt x="450" y="426"/>
                    </a:lnTo>
                    <a:lnTo>
                      <a:pt x="425" y="417"/>
                    </a:lnTo>
                    <a:lnTo>
                      <a:pt x="368" y="423"/>
                    </a:lnTo>
                    <a:lnTo>
                      <a:pt x="309" y="346"/>
                    </a:lnTo>
                    <a:lnTo>
                      <a:pt x="256" y="339"/>
                    </a:lnTo>
                    <a:lnTo>
                      <a:pt x="229" y="335"/>
                    </a:lnTo>
                    <a:lnTo>
                      <a:pt x="220" y="349"/>
                    </a:lnTo>
                    <a:lnTo>
                      <a:pt x="97" y="342"/>
                    </a:lnTo>
                    <a:lnTo>
                      <a:pt x="26" y="354"/>
                    </a:lnTo>
                    <a:lnTo>
                      <a:pt x="1" y="389"/>
                    </a:lnTo>
                    <a:lnTo>
                      <a:pt x="56" y="413"/>
                    </a:lnTo>
                    <a:lnTo>
                      <a:pt x="23" y="425"/>
                    </a:lnTo>
                    <a:lnTo>
                      <a:pt x="23" y="438"/>
                    </a:lnTo>
                    <a:lnTo>
                      <a:pt x="77" y="446"/>
                    </a:lnTo>
                    <a:lnTo>
                      <a:pt x="64" y="468"/>
                    </a:lnTo>
                    <a:lnTo>
                      <a:pt x="0" y="464"/>
                    </a:lnTo>
                    <a:lnTo>
                      <a:pt x="10" y="481"/>
                    </a:lnTo>
                    <a:lnTo>
                      <a:pt x="44" y="503"/>
                    </a:lnTo>
                    <a:lnTo>
                      <a:pt x="38" y="532"/>
                    </a:lnTo>
                    <a:lnTo>
                      <a:pt x="70" y="544"/>
                    </a:lnTo>
                    <a:lnTo>
                      <a:pt x="74" y="527"/>
                    </a:lnTo>
                    <a:lnTo>
                      <a:pt x="101" y="530"/>
                    </a:lnTo>
                    <a:lnTo>
                      <a:pt x="209" y="610"/>
                    </a:lnTo>
                    <a:lnTo>
                      <a:pt x="229" y="636"/>
                    </a:lnTo>
                    <a:lnTo>
                      <a:pt x="269" y="632"/>
                    </a:lnTo>
                    <a:lnTo>
                      <a:pt x="272" y="652"/>
                    </a:lnTo>
                    <a:lnTo>
                      <a:pt x="303" y="670"/>
                    </a:lnTo>
                    <a:lnTo>
                      <a:pt x="334" y="669"/>
                    </a:lnTo>
                    <a:lnTo>
                      <a:pt x="316" y="716"/>
                    </a:lnTo>
                    <a:lnTo>
                      <a:pt x="407" y="735"/>
                    </a:lnTo>
                    <a:lnTo>
                      <a:pt x="434" y="752"/>
                    </a:lnTo>
                    <a:lnTo>
                      <a:pt x="378" y="759"/>
                    </a:lnTo>
                    <a:lnTo>
                      <a:pt x="374" y="775"/>
                    </a:lnTo>
                    <a:lnTo>
                      <a:pt x="391" y="798"/>
                    </a:lnTo>
                    <a:lnTo>
                      <a:pt x="372" y="818"/>
                    </a:lnTo>
                    <a:lnTo>
                      <a:pt x="356" y="798"/>
                    </a:lnTo>
                    <a:lnTo>
                      <a:pt x="348" y="822"/>
                    </a:lnTo>
                    <a:lnTo>
                      <a:pt x="377" y="862"/>
                    </a:lnTo>
                    <a:lnTo>
                      <a:pt x="391" y="918"/>
                    </a:lnTo>
                    <a:lnTo>
                      <a:pt x="501" y="996"/>
                    </a:lnTo>
                    <a:lnTo>
                      <a:pt x="488" y="1016"/>
                    </a:lnTo>
                    <a:lnTo>
                      <a:pt x="494" y="1043"/>
                    </a:lnTo>
                    <a:lnTo>
                      <a:pt x="463" y="1110"/>
                    </a:lnTo>
                    <a:lnTo>
                      <a:pt x="467" y="1141"/>
                    </a:lnTo>
                    <a:lnTo>
                      <a:pt x="497" y="1166"/>
                    </a:lnTo>
                    <a:lnTo>
                      <a:pt x="514" y="1201"/>
                    </a:lnTo>
                    <a:lnTo>
                      <a:pt x="510" y="1228"/>
                    </a:lnTo>
                    <a:lnTo>
                      <a:pt x="473" y="1170"/>
                    </a:lnTo>
                    <a:lnTo>
                      <a:pt x="458" y="1190"/>
                    </a:lnTo>
                    <a:lnTo>
                      <a:pt x="445" y="1241"/>
                    </a:lnTo>
                    <a:lnTo>
                      <a:pt x="411" y="1337"/>
                    </a:lnTo>
                    <a:lnTo>
                      <a:pt x="399" y="1363"/>
                    </a:lnTo>
                    <a:lnTo>
                      <a:pt x="424" y="1344"/>
                    </a:lnTo>
                    <a:lnTo>
                      <a:pt x="420" y="1375"/>
                    </a:lnTo>
                    <a:lnTo>
                      <a:pt x="394" y="1389"/>
                    </a:lnTo>
                    <a:lnTo>
                      <a:pt x="309" y="1598"/>
                    </a:lnTo>
                    <a:lnTo>
                      <a:pt x="250" y="1645"/>
                    </a:lnTo>
                    <a:lnTo>
                      <a:pt x="218" y="1635"/>
                    </a:lnTo>
                    <a:lnTo>
                      <a:pt x="308" y="1737"/>
                    </a:lnTo>
                    <a:lnTo>
                      <a:pt x="394" y="1801"/>
                    </a:lnTo>
                    <a:lnTo>
                      <a:pt x="538" y="1866"/>
                    </a:lnTo>
                    <a:lnTo>
                      <a:pt x="589" y="1879"/>
                    </a:lnTo>
                    <a:lnTo>
                      <a:pt x="680" y="1859"/>
                    </a:lnTo>
                    <a:lnTo>
                      <a:pt x="706" y="1874"/>
                    </a:lnTo>
                    <a:lnTo>
                      <a:pt x="749" y="1913"/>
                    </a:lnTo>
                    <a:lnTo>
                      <a:pt x="768" y="1936"/>
                    </a:lnTo>
                    <a:lnTo>
                      <a:pt x="775" y="1956"/>
                    </a:lnTo>
                    <a:lnTo>
                      <a:pt x="796" y="1961"/>
                    </a:lnTo>
                    <a:lnTo>
                      <a:pt x="811" y="1957"/>
                    </a:lnTo>
                    <a:lnTo>
                      <a:pt x="809" y="1944"/>
                    </a:lnTo>
                    <a:lnTo>
                      <a:pt x="841" y="1976"/>
                    </a:lnTo>
                    <a:lnTo>
                      <a:pt x="865" y="1987"/>
                    </a:lnTo>
                    <a:lnTo>
                      <a:pt x="961" y="1993"/>
                    </a:lnTo>
                    <a:lnTo>
                      <a:pt x="1077" y="2003"/>
                    </a:lnTo>
                    <a:lnTo>
                      <a:pt x="1081" y="1913"/>
                    </a:lnTo>
                    <a:lnTo>
                      <a:pt x="1070" y="1897"/>
                    </a:lnTo>
                    <a:lnTo>
                      <a:pt x="1086" y="1854"/>
                    </a:lnTo>
                    <a:lnTo>
                      <a:pt x="1111" y="1823"/>
                    </a:lnTo>
                    <a:lnTo>
                      <a:pt x="1180" y="1805"/>
                    </a:lnTo>
                    <a:lnTo>
                      <a:pt x="1239" y="1775"/>
                    </a:lnTo>
                    <a:lnTo>
                      <a:pt x="1272" y="1763"/>
                    </a:lnTo>
                    <a:lnTo>
                      <a:pt x="1351" y="1791"/>
                    </a:lnTo>
                    <a:lnTo>
                      <a:pt x="1367" y="1808"/>
                    </a:lnTo>
                    <a:lnTo>
                      <a:pt x="1421" y="1823"/>
                    </a:lnTo>
                    <a:lnTo>
                      <a:pt x="1428" y="1812"/>
                    </a:lnTo>
                    <a:lnTo>
                      <a:pt x="1511" y="1838"/>
                    </a:lnTo>
                    <a:lnTo>
                      <a:pt x="1516" y="1854"/>
                    </a:lnTo>
                    <a:lnTo>
                      <a:pt x="1566" y="1867"/>
                    </a:lnTo>
                    <a:lnTo>
                      <a:pt x="1593" y="1895"/>
                    </a:lnTo>
                    <a:lnTo>
                      <a:pt x="1644" y="1905"/>
                    </a:lnTo>
                    <a:lnTo>
                      <a:pt x="1728" y="1882"/>
                    </a:lnTo>
                    <a:lnTo>
                      <a:pt x="1740" y="1854"/>
                    </a:lnTo>
                    <a:lnTo>
                      <a:pt x="1773" y="1836"/>
                    </a:lnTo>
                    <a:lnTo>
                      <a:pt x="1842" y="1786"/>
                    </a:lnTo>
                    <a:lnTo>
                      <a:pt x="1912" y="1674"/>
                    </a:lnTo>
                    <a:close/>
                  </a:path>
                </a:pathLst>
              </a:custGeom>
              <a:solidFill>
                <a:srgbClr val="FFFF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152"/>
              <p:cNvSpPr>
                <a:spLocks/>
              </p:cNvSpPr>
              <p:nvPr/>
            </p:nvSpPr>
            <p:spPr bwMode="auto">
              <a:xfrm>
                <a:off x="3796" y="4039"/>
                <a:ext cx="45" cy="19"/>
              </a:xfrm>
              <a:custGeom>
                <a:avLst/>
                <a:gdLst>
                  <a:gd name="T0" fmla="*/ 0 w 120"/>
                  <a:gd name="T1" fmla="*/ 0 h 51"/>
                  <a:gd name="T2" fmla="*/ 0 w 120"/>
                  <a:gd name="T3" fmla="*/ 0 h 51"/>
                  <a:gd name="T4" fmla="*/ 0 w 120"/>
                  <a:gd name="T5" fmla="*/ 0 h 51"/>
                  <a:gd name="T6" fmla="*/ 0 w 120"/>
                  <a:gd name="T7" fmla="*/ 0 h 51"/>
                  <a:gd name="T8" fmla="*/ 0 w 120"/>
                  <a:gd name="T9" fmla="*/ 0 h 51"/>
                  <a:gd name="T10" fmla="*/ 0 w 120"/>
                  <a:gd name="T11" fmla="*/ 0 h 51"/>
                  <a:gd name="T12" fmla="*/ 0 w 120"/>
                  <a:gd name="T13" fmla="*/ 0 h 51"/>
                  <a:gd name="T14" fmla="*/ 0 w 120"/>
                  <a:gd name="T15" fmla="*/ 0 h 51"/>
                  <a:gd name="T16" fmla="*/ 0 w 120"/>
                  <a:gd name="T17" fmla="*/ 0 h 51"/>
                  <a:gd name="T18" fmla="*/ 0 w 120"/>
                  <a:gd name="T19" fmla="*/ 0 h 51"/>
                  <a:gd name="T20" fmla="*/ 0 w 120"/>
                  <a:gd name="T21" fmla="*/ 0 h 51"/>
                  <a:gd name="T22" fmla="*/ 0 w 120"/>
                  <a:gd name="T23" fmla="*/ 0 h 51"/>
                  <a:gd name="T24" fmla="*/ 0 w 120"/>
                  <a:gd name="T25" fmla="*/ 0 h 51"/>
                  <a:gd name="T26" fmla="*/ 0 w 120"/>
                  <a:gd name="T27" fmla="*/ 0 h 51"/>
                  <a:gd name="T28" fmla="*/ 0 w 120"/>
                  <a:gd name="T29" fmla="*/ 0 h 51"/>
                  <a:gd name="T30" fmla="*/ 0 w 120"/>
                  <a:gd name="T31" fmla="*/ 0 h 51"/>
                  <a:gd name="T32" fmla="*/ 0 w 120"/>
                  <a:gd name="T33" fmla="*/ 0 h 51"/>
                  <a:gd name="T34" fmla="*/ 0 w 120"/>
                  <a:gd name="T35" fmla="*/ 0 h 51"/>
                  <a:gd name="T36" fmla="*/ 0 w 120"/>
                  <a:gd name="T37" fmla="*/ 0 h 51"/>
                  <a:gd name="T38" fmla="*/ 0 w 120"/>
                  <a:gd name="T39" fmla="*/ 0 h 51"/>
                  <a:gd name="T40" fmla="*/ 0 w 120"/>
                  <a:gd name="T41" fmla="*/ 0 h 51"/>
                  <a:gd name="T42" fmla="*/ 0 w 120"/>
                  <a:gd name="T43" fmla="*/ 0 h 51"/>
                  <a:gd name="T44" fmla="*/ 0 w 120"/>
                  <a:gd name="T45" fmla="*/ 0 h 51"/>
                  <a:gd name="T46" fmla="*/ 0 w 120"/>
                  <a:gd name="T47" fmla="*/ 0 h 51"/>
                  <a:gd name="T48" fmla="*/ 0 w 120"/>
                  <a:gd name="T49" fmla="*/ 0 h 51"/>
                  <a:gd name="T50" fmla="*/ 0 w 120"/>
                  <a:gd name="T51" fmla="*/ 0 h 51"/>
                  <a:gd name="T52" fmla="*/ 0 w 120"/>
                  <a:gd name="T53" fmla="*/ 0 h 51"/>
                  <a:gd name="T54" fmla="*/ 0 w 120"/>
                  <a:gd name="T55" fmla="*/ 0 h 51"/>
                  <a:gd name="T56" fmla="*/ 0 w 120"/>
                  <a:gd name="T57" fmla="*/ 0 h 51"/>
                  <a:gd name="T58" fmla="*/ 0 w 120"/>
                  <a:gd name="T59" fmla="*/ 0 h 51"/>
                  <a:gd name="T60" fmla="*/ 0 w 120"/>
                  <a:gd name="T61" fmla="*/ 0 h 51"/>
                  <a:gd name="T62" fmla="*/ 0 w 120"/>
                  <a:gd name="T63" fmla="*/ 0 h 51"/>
                  <a:gd name="T64" fmla="*/ 0 w 120"/>
                  <a:gd name="T65" fmla="*/ 0 h 51"/>
                  <a:gd name="T66" fmla="*/ 0 w 120"/>
                  <a:gd name="T67" fmla="*/ 0 h 51"/>
                  <a:gd name="T68" fmla="*/ 0 w 120"/>
                  <a:gd name="T69" fmla="*/ 0 h 51"/>
                  <a:gd name="T70" fmla="*/ 0 w 120"/>
                  <a:gd name="T71" fmla="*/ 0 h 51"/>
                  <a:gd name="T72" fmla="*/ 0 w 120"/>
                  <a:gd name="T73" fmla="*/ 0 h 51"/>
                  <a:gd name="T74" fmla="*/ 0 w 120"/>
                  <a:gd name="T75" fmla="*/ 0 h 51"/>
                  <a:gd name="T76" fmla="*/ 0 w 120"/>
                  <a:gd name="T77" fmla="*/ 0 h 51"/>
                  <a:gd name="T78" fmla="*/ 0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153"/>
              <p:cNvSpPr>
                <a:spLocks/>
              </p:cNvSpPr>
              <p:nvPr/>
            </p:nvSpPr>
            <p:spPr bwMode="auto">
              <a:xfrm>
                <a:off x="3796" y="4039"/>
                <a:ext cx="45" cy="19"/>
              </a:xfrm>
              <a:custGeom>
                <a:avLst/>
                <a:gdLst>
                  <a:gd name="T0" fmla="*/ 0 w 120"/>
                  <a:gd name="T1" fmla="*/ 0 h 51"/>
                  <a:gd name="T2" fmla="*/ 0 w 120"/>
                  <a:gd name="T3" fmla="*/ 0 h 51"/>
                  <a:gd name="T4" fmla="*/ 0 w 120"/>
                  <a:gd name="T5" fmla="*/ 0 h 51"/>
                  <a:gd name="T6" fmla="*/ 0 w 120"/>
                  <a:gd name="T7" fmla="*/ 0 h 51"/>
                  <a:gd name="T8" fmla="*/ 0 w 120"/>
                  <a:gd name="T9" fmla="*/ 0 h 51"/>
                  <a:gd name="T10" fmla="*/ 0 w 120"/>
                  <a:gd name="T11" fmla="*/ 0 h 51"/>
                  <a:gd name="T12" fmla="*/ 0 w 120"/>
                  <a:gd name="T13" fmla="*/ 0 h 51"/>
                  <a:gd name="T14" fmla="*/ 0 w 120"/>
                  <a:gd name="T15" fmla="*/ 0 h 51"/>
                  <a:gd name="T16" fmla="*/ 0 w 120"/>
                  <a:gd name="T17" fmla="*/ 0 h 51"/>
                  <a:gd name="T18" fmla="*/ 0 w 120"/>
                  <a:gd name="T19" fmla="*/ 0 h 51"/>
                  <a:gd name="T20" fmla="*/ 0 w 120"/>
                  <a:gd name="T21" fmla="*/ 0 h 51"/>
                  <a:gd name="T22" fmla="*/ 0 w 120"/>
                  <a:gd name="T23" fmla="*/ 0 h 51"/>
                  <a:gd name="T24" fmla="*/ 0 w 120"/>
                  <a:gd name="T25" fmla="*/ 0 h 51"/>
                  <a:gd name="T26" fmla="*/ 0 w 120"/>
                  <a:gd name="T27" fmla="*/ 0 h 51"/>
                  <a:gd name="T28" fmla="*/ 0 w 120"/>
                  <a:gd name="T29" fmla="*/ 0 h 51"/>
                  <a:gd name="T30" fmla="*/ 0 w 120"/>
                  <a:gd name="T31" fmla="*/ 0 h 51"/>
                  <a:gd name="T32" fmla="*/ 0 w 120"/>
                  <a:gd name="T33" fmla="*/ 0 h 51"/>
                  <a:gd name="T34" fmla="*/ 0 w 120"/>
                  <a:gd name="T35" fmla="*/ 0 h 51"/>
                  <a:gd name="T36" fmla="*/ 0 w 120"/>
                  <a:gd name="T37" fmla="*/ 0 h 51"/>
                  <a:gd name="T38" fmla="*/ 0 w 120"/>
                  <a:gd name="T39" fmla="*/ 0 h 51"/>
                  <a:gd name="T40" fmla="*/ 0 w 120"/>
                  <a:gd name="T41" fmla="*/ 0 h 51"/>
                  <a:gd name="T42" fmla="*/ 0 w 120"/>
                  <a:gd name="T43" fmla="*/ 0 h 51"/>
                  <a:gd name="T44" fmla="*/ 0 w 120"/>
                  <a:gd name="T45" fmla="*/ 0 h 51"/>
                  <a:gd name="T46" fmla="*/ 0 w 120"/>
                  <a:gd name="T47" fmla="*/ 0 h 51"/>
                  <a:gd name="T48" fmla="*/ 0 w 120"/>
                  <a:gd name="T49" fmla="*/ 0 h 51"/>
                  <a:gd name="T50" fmla="*/ 0 w 120"/>
                  <a:gd name="T51" fmla="*/ 0 h 51"/>
                  <a:gd name="T52" fmla="*/ 0 w 120"/>
                  <a:gd name="T53" fmla="*/ 0 h 51"/>
                  <a:gd name="T54" fmla="*/ 0 w 120"/>
                  <a:gd name="T55" fmla="*/ 0 h 51"/>
                  <a:gd name="T56" fmla="*/ 0 w 120"/>
                  <a:gd name="T57" fmla="*/ 0 h 51"/>
                  <a:gd name="T58" fmla="*/ 0 w 120"/>
                  <a:gd name="T59" fmla="*/ 0 h 51"/>
                  <a:gd name="T60" fmla="*/ 0 w 120"/>
                  <a:gd name="T61" fmla="*/ 0 h 51"/>
                  <a:gd name="T62" fmla="*/ 0 w 120"/>
                  <a:gd name="T63" fmla="*/ 0 h 51"/>
                  <a:gd name="T64" fmla="*/ 0 w 120"/>
                  <a:gd name="T65" fmla="*/ 0 h 51"/>
                  <a:gd name="T66" fmla="*/ 0 w 120"/>
                  <a:gd name="T67" fmla="*/ 0 h 51"/>
                  <a:gd name="T68" fmla="*/ 0 w 120"/>
                  <a:gd name="T69" fmla="*/ 0 h 51"/>
                  <a:gd name="T70" fmla="*/ 0 w 120"/>
                  <a:gd name="T71" fmla="*/ 0 h 51"/>
                  <a:gd name="T72" fmla="*/ 0 w 120"/>
                  <a:gd name="T73" fmla="*/ 0 h 51"/>
                  <a:gd name="T74" fmla="*/ 0 w 120"/>
                  <a:gd name="T75" fmla="*/ 0 h 51"/>
                  <a:gd name="T76" fmla="*/ 0 w 120"/>
                  <a:gd name="T77" fmla="*/ 0 h 51"/>
                  <a:gd name="T78" fmla="*/ 0 w 120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0" h="51">
                    <a:moveTo>
                      <a:pt x="67" y="22"/>
                    </a:moveTo>
                    <a:lnTo>
                      <a:pt x="61" y="18"/>
                    </a:lnTo>
                    <a:lnTo>
                      <a:pt x="37" y="20"/>
                    </a:lnTo>
                    <a:lnTo>
                      <a:pt x="33" y="14"/>
                    </a:lnTo>
                    <a:lnTo>
                      <a:pt x="28" y="13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3" y="8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0" y="7"/>
                    </a:lnTo>
                    <a:lnTo>
                      <a:pt x="5" y="4"/>
                    </a:lnTo>
                    <a:lnTo>
                      <a:pt x="0" y="24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5"/>
                    </a:lnTo>
                    <a:lnTo>
                      <a:pt x="27" y="26"/>
                    </a:lnTo>
                    <a:lnTo>
                      <a:pt x="38" y="31"/>
                    </a:lnTo>
                    <a:lnTo>
                      <a:pt x="43" y="35"/>
                    </a:lnTo>
                    <a:lnTo>
                      <a:pt x="48" y="38"/>
                    </a:lnTo>
                    <a:lnTo>
                      <a:pt x="51" y="48"/>
                    </a:lnTo>
                    <a:lnTo>
                      <a:pt x="64" y="48"/>
                    </a:lnTo>
                    <a:lnTo>
                      <a:pt x="73" y="46"/>
                    </a:lnTo>
                    <a:lnTo>
                      <a:pt x="80" y="47"/>
                    </a:lnTo>
                    <a:lnTo>
                      <a:pt x="86" y="47"/>
                    </a:lnTo>
                    <a:lnTo>
                      <a:pt x="94" y="47"/>
                    </a:lnTo>
                    <a:lnTo>
                      <a:pt x="103" y="46"/>
                    </a:lnTo>
                    <a:lnTo>
                      <a:pt x="110" y="51"/>
                    </a:lnTo>
                    <a:lnTo>
                      <a:pt x="120" y="39"/>
                    </a:lnTo>
                    <a:lnTo>
                      <a:pt x="119" y="35"/>
                    </a:lnTo>
                    <a:lnTo>
                      <a:pt x="113" y="37"/>
                    </a:lnTo>
                    <a:lnTo>
                      <a:pt x="109" y="37"/>
                    </a:lnTo>
                    <a:lnTo>
                      <a:pt x="103" y="39"/>
                    </a:lnTo>
                    <a:lnTo>
                      <a:pt x="96" y="35"/>
                    </a:lnTo>
                    <a:lnTo>
                      <a:pt x="94" y="29"/>
                    </a:lnTo>
                    <a:lnTo>
                      <a:pt x="84" y="29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7" y="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54"/>
              <p:cNvSpPr>
                <a:spLocks/>
              </p:cNvSpPr>
              <p:nvPr/>
            </p:nvSpPr>
            <p:spPr bwMode="auto">
              <a:xfrm>
                <a:off x="2956" y="1459"/>
                <a:ext cx="13" cy="39"/>
              </a:xfrm>
              <a:custGeom>
                <a:avLst/>
                <a:gdLst>
                  <a:gd name="T0" fmla="*/ 0 w 35"/>
                  <a:gd name="T1" fmla="*/ 0 h 100"/>
                  <a:gd name="T2" fmla="*/ 0 w 35"/>
                  <a:gd name="T3" fmla="*/ 0 h 100"/>
                  <a:gd name="T4" fmla="*/ 0 w 35"/>
                  <a:gd name="T5" fmla="*/ 0 h 100"/>
                  <a:gd name="T6" fmla="*/ 0 w 35"/>
                  <a:gd name="T7" fmla="*/ 0 h 100"/>
                  <a:gd name="T8" fmla="*/ 0 w 35"/>
                  <a:gd name="T9" fmla="*/ 0 h 100"/>
                  <a:gd name="T10" fmla="*/ 0 w 35"/>
                  <a:gd name="T11" fmla="*/ 0 h 100"/>
                  <a:gd name="T12" fmla="*/ 0 w 35"/>
                  <a:gd name="T13" fmla="*/ 0 h 100"/>
                  <a:gd name="T14" fmla="*/ 0 w 35"/>
                  <a:gd name="T15" fmla="*/ 0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0 h 100"/>
                  <a:gd name="T22" fmla="*/ 0 w 35"/>
                  <a:gd name="T23" fmla="*/ 0 h 100"/>
                  <a:gd name="T24" fmla="*/ 0 w 35"/>
                  <a:gd name="T25" fmla="*/ 0 h 100"/>
                  <a:gd name="T26" fmla="*/ 0 w 35"/>
                  <a:gd name="T27" fmla="*/ 0 h 100"/>
                  <a:gd name="T28" fmla="*/ 0 w 35"/>
                  <a:gd name="T29" fmla="*/ 0 h 100"/>
                  <a:gd name="T30" fmla="*/ 0 w 35"/>
                  <a:gd name="T31" fmla="*/ 0 h 100"/>
                  <a:gd name="T32" fmla="*/ 0 w 35"/>
                  <a:gd name="T33" fmla="*/ 0 h 100"/>
                  <a:gd name="T34" fmla="*/ 0 w 35"/>
                  <a:gd name="T35" fmla="*/ 0 h 100"/>
                  <a:gd name="T36" fmla="*/ 0 w 35"/>
                  <a:gd name="T37" fmla="*/ 0 h 100"/>
                  <a:gd name="T38" fmla="*/ 0 w 35"/>
                  <a:gd name="T39" fmla="*/ 0 h 100"/>
                  <a:gd name="T40" fmla="*/ 0 w 35"/>
                  <a:gd name="T41" fmla="*/ 0 h 100"/>
                  <a:gd name="T42" fmla="*/ 0 w 35"/>
                  <a:gd name="T43" fmla="*/ 0 h 100"/>
                  <a:gd name="T44" fmla="*/ 0 w 35"/>
                  <a:gd name="T45" fmla="*/ 0 h 100"/>
                  <a:gd name="T46" fmla="*/ 0 w 35"/>
                  <a:gd name="T47" fmla="*/ 0 h 100"/>
                  <a:gd name="T48" fmla="*/ 0 w 35"/>
                  <a:gd name="T49" fmla="*/ 0 h 100"/>
                  <a:gd name="T50" fmla="*/ 0 w 35"/>
                  <a:gd name="T51" fmla="*/ 0 h 100"/>
                  <a:gd name="T52" fmla="*/ 0 w 35"/>
                  <a:gd name="T53" fmla="*/ 0 h 100"/>
                  <a:gd name="T54" fmla="*/ 0 w 35"/>
                  <a:gd name="T55" fmla="*/ 0 h 100"/>
                  <a:gd name="T56" fmla="*/ 0 w 35"/>
                  <a:gd name="T57" fmla="*/ 0 h 100"/>
                  <a:gd name="T58" fmla="*/ 0 w 35"/>
                  <a:gd name="T59" fmla="*/ 0 h 100"/>
                  <a:gd name="T60" fmla="*/ 0 w 35"/>
                  <a:gd name="T61" fmla="*/ 0 h 100"/>
                  <a:gd name="T62" fmla="*/ 0 w 35"/>
                  <a:gd name="T63" fmla="*/ 0 h 100"/>
                  <a:gd name="T64" fmla="*/ 0 w 35"/>
                  <a:gd name="T65" fmla="*/ 0 h 100"/>
                  <a:gd name="T66" fmla="*/ 0 w 35"/>
                  <a:gd name="T67" fmla="*/ 0 h 100"/>
                  <a:gd name="T68" fmla="*/ 0 w 35"/>
                  <a:gd name="T69" fmla="*/ 0 h 100"/>
                  <a:gd name="T70" fmla="*/ 0 w 35"/>
                  <a:gd name="T71" fmla="*/ 0 h 100"/>
                  <a:gd name="T72" fmla="*/ 0 w 35"/>
                  <a:gd name="T73" fmla="*/ 0 h 100"/>
                  <a:gd name="T74" fmla="*/ 0 w 35"/>
                  <a:gd name="T75" fmla="*/ 0 h 100"/>
                  <a:gd name="T76" fmla="*/ 0 w 35"/>
                  <a:gd name="T77" fmla="*/ 0 h 100"/>
                  <a:gd name="T78" fmla="*/ 0 w 35"/>
                  <a:gd name="T79" fmla="*/ 0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55"/>
              <p:cNvSpPr>
                <a:spLocks/>
              </p:cNvSpPr>
              <p:nvPr/>
            </p:nvSpPr>
            <p:spPr bwMode="auto">
              <a:xfrm>
                <a:off x="2956" y="1459"/>
                <a:ext cx="13" cy="39"/>
              </a:xfrm>
              <a:custGeom>
                <a:avLst/>
                <a:gdLst>
                  <a:gd name="T0" fmla="*/ 0 w 35"/>
                  <a:gd name="T1" fmla="*/ 0 h 100"/>
                  <a:gd name="T2" fmla="*/ 0 w 35"/>
                  <a:gd name="T3" fmla="*/ 0 h 100"/>
                  <a:gd name="T4" fmla="*/ 0 w 35"/>
                  <a:gd name="T5" fmla="*/ 0 h 100"/>
                  <a:gd name="T6" fmla="*/ 0 w 35"/>
                  <a:gd name="T7" fmla="*/ 0 h 100"/>
                  <a:gd name="T8" fmla="*/ 0 w 35"/>
                  <a:gd name="T9" fmla="*/ 0 h 100"/>
                  <a:gd name="T10" fmla="*/ 0 w 35"/>
                  <a:gd name="T11" fmla="*/ 0 h 100"/>
                  <a:gd name="T12" fmla="*/ 0 w 35"/>
                  <a:gd name="T13" fmla="*/ 0 h 100"/>
                  <a:gd name="T14" fmla="*/ 0 w 35"/>
                  <a:gd name="T15" fmla="*/ 0 h 100"/>
                  <a:gd name="T16" fmla="*/ 0 w 35"/>
                  <a:gd name="T17" fmla="*/ 0 h 100"/>
                  <a:gd name="T18" fmla="*/ 0 w 35"/>
                  <a:gd name="T19" fmla="*/ 0 h 100"/>
                  <a:gd name="T20" fmla="*/ 0 w 35"/>
                  <a:gd name="T21" fmla="*/ 0 h 100"/>
                  <a:gd name="T22" fmla="*/ 0 w 35"/>
                  <a:gd name="T23" fmla="*/ 0 h 100"/>
                  <a:gd name="T24" fmla="*/ 0 w 35"/>
                  <a:gd name="T25" fmla="*/ 0 h 100"/>
                  <a:gd name="T26" fmla="*/ 0 w 35"/>
                  <a:gd name="T27" fmla="*/ 0 h 100"/>
                  <a:gd name="T28" fmla="*/ 0 w 35"/>
                  <a:gd name="T29" fmla="*/ 0 h 100"/>
                  <a:gd name="T30" fmla="*/ 0 w 35"/>
                  <a:gd name="T31" fmla="*/ 0 h 100"/>
                  <a:gd name="T32" fmla="*/ 0 w 35"/>
                  <a:gd name="T33" fmla="*/ 0 h 100"/>
                  <a:gd name="T34" fmla="*/ 0 w 35"/>
                  <a:gd name="T35" fmla="*/ 0 h 100"/>
                  <a:gd name="T36" fmla="*/ 0 w 35"/>
                  <a:gd name="T37" fmla="*/ 0 h 100"/>
                  <a:gd name="T38" fmla="*/ 0 w 35"/>
                  <a:gd name="T39" fmla="*/ 0 h 100"/>
                  <a:gd name="T40" fmla="*/ 0 w 35"/>
                  <a:gd name="T41" fmla="*/ 0 h 100"/>
                  <a:gd name="T42" fmla="*/ 0 w 35"/>
                  <a:gd name="T43" fmla="*/ 0 h 100"/>
                  <a:gd name="T44" fmla="*/ 0 w 35"/>
                  <a:gd name="T45" fmla="*/ 0 h 100"/>
                  <a:gd name="T46" fmla="*/ 0 w 35"/>
                  <a:gd name="T47" fmla="*/ 0 h 100"/>
                  <a:gd name="T48" fmla="*/ 0 w 35"/>
                  <a:gd name="T49" fmla="*/ 0 h 100"/>
                  <a:gd name="T50" fmla="*/ 0 w 35"/>
                  <a:gd name="T51" fmla="*/ 0 h 100"/>
                  <a:gd name="T52" fmla="*/ 0 w 35"/>
                  <a:gd name="T53" fmla="*/ 0 h 100"/>
                  <a:gd name="T54" fmla="*/ 0 w 35"/>
                  <a:gd name="T55" fmla="*/ 0 h 100"/>
                  <a:gd name="T56" fmla="*/ 0 w 35"/>
                  <a:gd name="T57" fmla="*/ 0 h 100"/>
                  <a:gd name="T58" fmla="*/ 0 w 35"/>
                  <a:gd name="T59" fmla="*/ 0 h 100"/>
                  <a:gd name="T60" fmla="*/ 0 w 35"/>
                  <a:gd name="T61" fmla="*/ 0 h 100"/>
                  <a:gd name="T62" fmla="*/ 0 w 35"/>
                  <a:gd name="T63" fmla="*/ 0 h 100"/>
                  <a:gd name="T64" fmla="*/ 0 w 35"/>
                  <a:gd name="T65" fmla="*/ 0 h 100"/>
                  <a:gd name="T66" fmla="*/ 0 w 35"/>
                  <a:gd name="T67" fmla="*/ 0 h 100"/>
                  <a:gd name="T68" fmla="*/ 0 w 35"/>
                  <a:gd name="T69" fmla="*/ 0 h 100"/>
                  <a:gd name="T70" fmla="*/ 0 w 35"/>
                  <a:gd name="T71" fmla="*/ 0 h 100"/>
                  <a:gd name="T72" fmla="*/ 0 w 35"/>
                  <a:gd name="T73" fmla="*/ 0 h 100"/>
                  <a:gd name="T74" fmla="*/ 0 w 35"/>
                  <a:gd name="T75" fmla="*/ 0 h 100"/>
                  <a:gd name="T76" fmla="*/ 0 w 35"/>
                  <a:gd name="T77" fmla="*/ 0 h 100"/>
                  <a:gd name="T78" fmla="*/ 0 w 35"/>
                  <a:gd name="T79" fmla="*/ 0 h 1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0">
                    <a:moveTo>
                      <a:pt x="25" y="24"/>
                    </a:moveTo>
                    <a:lnTo>
                      <a:pt x="25" y="19"/>
                    </a:lnTo>
                    <a:lnTo>
                      <a:pt x="16" y="35"/>
                    </a:lnTo>
                    <a:lnTo>
                      <a:pt x="18" y="24"/>
                    </a:lnTo>
                    <a:lnTo>
                      <a:pt x="22" y="10"/>
                    </a:lnTo>
                    <a:lnTo>
                      <a:pt x="25" y="0"/>
                    </a:lnTo>
                    <a:lnTo>
                      <a:pt x="19" y="14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5" y="19"/>
                    </a:lnTo>
                    <a:lnTo>
                      <a:pt x="15" y="15"/>
                    </a:lnTo>
                    <a:lnTo>
                      <a:pt x="0" y="66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6" y="58"/>
                    </a:lnTo>
                    <a:lnTo>
                      <a:pt x="8" y="57"/>
                    </a:lnTo>
                    <a:lnTo>
                      <a:pt x="9" y="63"/>
                    </a:lnTo>
                    <a:lnTo>
                      <a:pt x="8" y="71"/>
                    </a:lnTo>
                    <a:lnTo>
                      <a:pt x="8" y="77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2" y="82"/>
                    </a:lnTo>
                    <a:lnTo>
                      <a:pt x="15" y="77"/>
                    </a:lnTo>
                    <a:lnTo>
                      <a:pt x="18" y="74"/>
                    </a:lnTo>
                    <a:lnTo>
                      <a:pt x="20" y="66"/>
                    </a:lnTo>
                    <a:lnTo>
                      <a:pt x="20" y="74"/>
                    </a:lnTo>
                    <a:lnTo>
                      <a:pt x="32" y="39"/>
                    </a:lnTo>
                    <a:lnTo>
                      <a:pt x="35" y="28"/>
                    </a:lnTo>
                    <a:lnTo>
                      <a:pt x="30" y="37"/>
                    </a:lnTo>
                    <a:lnTo>
                      <a:pt x="29" y="39"/>
                    </a:lnTo>
                    <a:lnTo>
                      <a:pt x="26" y="48"/>
                    </a:lnTo>
                    <a:lnTo>
                      <a:pt x="26" y="43"/>
                    </a:lnTo>
                    <a:lnTo>
                      <a:pt x="29" y="27"/>
                    </a:lnTo>
                    <a:lnTo>
                      <a:pt x="26" y="32"/>
                    </a:lnTo>
                    <a:lnTo>
                      <a:pt x="23" y="33"/>
                    </a:lnTo>
                    <a:lnTo>
                      <a:pt x="23" y="30"/>
                    </a:lnTo>
                    <a:lnTo>
                      <a:pt x="25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" name="Freeform 156"/>
            <p:cNvSpPr>
              <a:spLocks/>
            </p:cNvSpPr>
            <p:nvPr/>
          </p:nvSpPr>
          <p:spPr bwMode="auto">
            <a:xfrm>
              <a:off x="8412163" y="6435725"/>
              <a:ext cx="271462" cy="117475"/>
            </a:xfrm>
            <a:custGeom>
              <a:avLst/>
              <a:gdLst>
                <a:gd name="T0" fmla="*/ 0 w 357"/>
                <a:gd name="T1" fmla="*/ 0 h 206"/>
                <a:gd name="T2" fmla="*/ 0 w 357"/>
                <a:gd name="T3" fmla="*/ 0 h 206"/>
                <a:gd name="T4" fmla="*/ 0 w 357"/>
                <a:gd name="T5" fmla="*/ 0 h 206"/>
                <a:gd name="T6" fmla="*/ 0 w 357"/>
                <a:gd name="T7" fmla="*/ 0 h 206"/>
                <a:gd name="T8" fmla="*/ 0 w 357"/>
                <a:gd name="T9" fmla="*/ 0 h 206"/>
                <a:gd name="T10" fmla="*/ 0 w 357"/>
                <a:gd name="T11" fmla="*/ 0 h 206"/>
                <a:gd name="T12" fmla="*/ 0 w 357"/>
                <a:gd name="T13" fmla="*/ 0 h 206"/>
                <a:gd name="T14" fmla="*/ 0 w 357"/>
                <a:gd name="T15" fmla="*/ 0 h 206"/>
                <a:gd name="T16" fmla="*/ 0 w 357"/>
                <a:gd name="T17" fmla="*/ 0 h 206"/>
                <a:gd name="T18" fmla="*/ 0 w 357"/>
                <a:gd name="T19" fmla="*/ 0 h 206"/>
                <a:gd name="T20" fmla="*/ 0 w 357"/>
                <a:gd name="T21" fmla="*/ 0 h 206"/>
                <a:gd name="T22" fmla="*/ 0 w 357"/>
                <a:gd name="T23" fmla="*/ 0 h 206"/>
                <a:gd name="T24" fmla="*/ 0 w 357"/>
                <a:gd name="T25" fmla="*/ 0 h 206"/>
                <a:gd name="T26" fmla="*/ 0 w 357"/>
                <a:gd name="T27" fmla="*/ 0 h 206"/>
                <a:gd name="T28" fmla="*/ 0 w 357"/>
                <a:gd name="T29" fmla="*/ 0 h 206"/>
                <a:gd name="T30" fmla="*/ 0 w 357"/>
                <a:gd name="T31" fmla="*/ 0 h 206"/>
                <a:gd name="T32" fmla="*/ 0 w 357"/>
                <a:gd name="T33" fmla="*/ 0 h 206"/>
                <a:gd name="T34" fmla="*/ 0 w 357"/>
                <a:gd name="T35" fmla="*/ 0 h 206"/>
                <a:gd name="T36" fmla="*/ 0 w 357"/>
                <a:gd name="T37" fmla="*/ 0 h 206"/>
                <a:gd name="T38" fmla="*/ 0 w 357"/>
                <a:gd name="T39" fmla="*/ 0 h 206"/>
                <a:gd name="T40" fmla="*/ 0 w 357"/>
                <a:gd name="T41" fmla="*/ 0 h 206"/>
                <a:gd name="T42" fmla="*/ 0 w 357"/>
                <a:gd name="T43" fmla="*/ 0 h 206"/>
                <a:gd name="T44" fmla="*/ 0 w 357"/>
                <a:gd name="T45" fmla="*/ 0 h 206"/>
                <a:gd name="T46" fmla="*/ 0 w 357"/>
                <a:gd name="T47" fmla="*/ 0 h 206"/>
                <a:gd name="T48" fmla="*/ 0 w 357"/>
                <a:gd name="T49" fmla="*/ 0 h 206"/>
                <a:gd name="T50" fmla="*/ 0 w 357"/>
                <a:gd name="T51" fmla="*/ 0 h 206"/>
                <a:gd name="T52" fmla="*/ 0 w 357"/>
                <a:gd name="T53" fmla="*/ 0 h 206"/>
                <a:gd name="T54" fmla="*/ 0 w 357"/>
                <a:gd name="T55" fmla="*/ 0 h 206"/>
                <a:gd name="T56" fmla="*/ 0 w 357"/>
                <a:gd name="T57" fmla="*/ 0 h 2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57" h="206">
                  <a:moveTo>
                    <a:pt x="357" y="0"/>
                  </a:moveTo>
                  <a:cubicBezTo>
                    <a:pt x="314" y="4"/>
                    <a:pt x="343" y="2"/>
                    <a:pt x="329" y="18"/>
                  </a:cubicBezTo>
                  <a:cubicBezTo>
                    <a:pt x="327" y="20"/>
                    <a:pt x="306" y="23"/>
                    <a:pt x="303" y="24"/>
                  </a:cubicBezTo>
                  <a:cubicBezTo>
                    <a:pt x="293" y="31"/>
                    <a:pt x="283" y="35"/>
                    <a:pt x="273" y="42"/>
                  </a:cubicBezTo>
                  <a:cubicBezTo>
                    <a:pt x="265" y="54"/>
                    <a:pt x="248" y="54"/>
                    <a:pt x="235" y="56"/>
                  </a:cubicBezTo>
                  <a:cubicBezTo>
                    <a:pt x="225" y="59"/>
                    <a:pt x="226" y="68"/>
                    <a:pt x="217" y="74"/>
                  </a:cubicBezTo>
                  <a:cubicBezTo>
                    <a:pt x="188" y="72"/>
                    <a:pt x="155" y="75"/>
                    <a:pt x="127" y="68"/>
                  </a:cubicBezTo>
                  <a:cubicBezTo>
                    <a:pt x="105" y="72"/>
                    <a:pt x="113" y="83"/>
                    <a:pt x="111" y="108"/>
                  </a:cubicBezTo>
                  <a:cubicBezTo>
                    <a:pt x="83" y="106"/>
                    <a:pt x="76" y="103"/>
                    <a:pt x="51" y="106"/>
                  </a:cubicBezTo>
                  <a:cubicBezTo>
                    <a:pt x="42" y="112"/>
                    <a:pt x="46" y="120"/>
                    <a:pt x="35" y="124"/>
                  </a:cubicBezTo>
                  <a:cubicBezTo>
                    <a:pt x="28" y="117"/>
                    <a:pt x="26" y="115"/>
                    <a:pt x="17" y="118"/>
                  </a:cubicBezTo>
                  <a:cubicBezTo>
                    <a:pt x="0" y="110"/>
                    <a:pt x="4" y="129"/>
                    <a:pt x="19" y="132"/>
                  </a:cubicBezTo>
                  <a:cubicBezTo>
                    <a:pt x="27" y="144"/>
                    <a:pt x="21" y="165"/>
                    <a:pt x="37" y="170"/>
                  </a:cubicBezTo>
                  <a:cubicBezTo>
                    <a:pt x="57" y="167"/>
                    <a:pt x="75" y="171"/>
                    <a:pt x="95" y="174"/>
                  </a:cubicBezTo>
                  <a:cubicBezTo>
                    <a:pt x="97" y="185"/>
                    <a:pt x="96" y="190"/>
                    <a:pt x="105" y="196"/>
                  </a:cubicBezTo>
                  <a:cubicBezTo>
                    <a:pt x="106" y="198"/>
                    <a:pt x="105" y="201"/>
                    <a:pt x="107" y="202"/>
                  </a:cubicBezTo>
                  <a:cubicBezTo>
                    <a:pt x="110" y="204"/>
                    <a:pt x="119" y="206"/>
                    <a:pt x="119" y="206"/>
                  </a:cubicBezTo>
                  <a:cubicBezTo>
                    <a:pt x="159" y="202"/>
                    <a:pt x="122" y="198"/>
                    <a:pt x="145" y="190"/>
                  </a:cubicBezTo>
                  <a:cubicBezTo>
                    <a:pt x="159" y="185"/>
                    <a:pt x="174" y="187"/>
                    <a:pt x="189" y="186"/>
                  </a:cubicBezTo>
                  <a:cubicBezTo>
                    <a:pt x="202" y="182"/>
                    <a:pt x="193" y="168"/>
                    <a:pt x="203" y="162"/>
                  </a:cubicBezTo>
                  <a:cubicBezTo>
                    <a:pt x="215" y="155"/>
                    <a:pt x="229" y="156"/>
                    <a:pt x="241" y="148"/>
                  </a:cubicBezTo>
                  <a:cubicBezTo>
                    <a:pt x="244" y="130"/>
                    <a:pt x="250" y="138"/>
                    <a:pt x="271" y="136"/>
                  </a:cubicBezTo>
                  <a:cubicBezTo>
                    <a:pt x="285" y="127"/>
                    <a:pt x="276" y="117"/>
                    <a:pt x="265" y="110"/>
                  </a:cubicBezTo>
                  <a:cubicBezTo>
                    <a:pt x="263" y="104"/>
                    <a:pt x="259" y="92"/>
                    <a:pt x="259" y="92"/>
                  </a:cubicBezTo>
                  <a:cubicBezTo>
                    <a:pt x="261" y="80"/>
                    <a:pt x="259" y="75"/>
                    <a:pt x="269" y="68"/>
                  </a:cubicBezTo>
                  <a:cubicBezTo>
                    <a:pt x="280" y="51"/>
                    <a:pt x="294" y="49"/>
                    <a:pt x="313" y="46"/>
                  </a:cubicBezTo>
                  <a:cubicBezTo>
                    <a:pt x="317" y="40"/>
                    <a:pt x="317" y="31"/>
                    <a:pt x="321" y="26"/>
                  </a:cubicBezTo>
                  <a:cubicBezTo>
                    <a:pt x="326" y="19"/>
                    <a:pt x="337" y="21"/>
                    <a:pt x="345" y="18"/>
                  </a:cubicBezTo>
                  <a:cubicBezTo>
                    <a:pt x="348" y="10"/>
                    <a:pt x="351" y="6"/>
                    <a:pt x="357" y="0"/>
                  </a:cubicBezTo>
                  <a:close/>
                </a:path>
              </a:pathLst>
            </a:custGeom>
            <a:solidFill>
              <a:srgbClr val="FFFF66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50" name="Rectangle 11"/>
          <p:cNvSpPr>
            <a:spLocks noChangeArrowheads="1"/>
          </p:cNvSpPr>
          <p:nvPr/>
        </p:nvSpPr>
        <p:spPr bwMode="auto">
          <a:xfrm>
            <a:off x="889000" y="4529138"/>
            <a:ext cx="1974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altLang="en-US" sz="2600" dirty="0" smtClean="0">
                <a:solidFill>
                  <a:srgbClr val="0F5494"/>
                </a:solidFill>
              </a:rPr>
              <a:t>Süden</a:t>
            </a:r>
            <a:endParaRPr lang="de-DE" altLang="en-US" sz="2600" dirty="0">
              <a:solidFill>
                <a:srgbClr val="0F5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772295"/>
            <a:ext cx="8229600" cy="936625"/>
          </a:xfrm>
        </p:spPr>
        <p:txBody>
          <a:bodyPr/>
          <a:lstStyle/>
          <a:p>
            <a:r>
              <a:rPr lang="de-DE" dirty="0" smtClean="0"/>
              <a:t>Zulassungszonen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75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ＭＳ Ｐゴシック"/>
        <a:cs typeface="Verdana"/>
      </a:majorFont>
      <a:minorFont>
        <a:latin typeface="Verdana"/>
        <a:ea typeface="ＭＳ Ｐゴシック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57370A20056343A5178A8728441B1C" ma:contentTypeVersion="1" ma:contentTypeDescription="Create a new document." ma:contentTypeScope="" ma:versionID="2bfb41dfa9221c2f63c0b02aede5812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0953AE6-3A8C-4878-BD0A-B9BDDB9909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5F99CB-9C3E-4910-BFF1-E2C2CD3DE0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CC4D2C-353F-4919-8536-A70159101CD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0FBA45A-D352-4DC0-ADE3-EEE3F6B6945F}">
  <ds:schemaRefs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Bildschirmpräsentation (4:3)</PresentationFormat>
  <Paragraphs>130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5_Default Design</vt:lpstr>
      <vt:lpstr>Überprüfung der EU-Pestizid-Gesetzgebung – Prozess und Ausblick  Diskussionsveranstaltung zu Pestiziden  Heinrich-Böll-Stiftung  19 Januar 2018, Berlin  </vt:lpstr>
      <vt:lpstr>REFIT Überprüfung der EU Pestizidgesetzgebung</vt:lpstr>
      <vt:lpstr> Regulatorischer Rahmen für Pflanzenschutzmittel</vt:lpstr>
      <vt:lpstr>"Genehmigung"  vs.   "Zulassung"</vt:lpstr>
      <vt:lpstr>Risikobewertung getrennt von Risikomanagement</vt:lpstr>
      <vt:lpstr>Genehmigungskriterien</vt:lpstr>
      <vt:lpstr>Ausschlusskriterien</vt:lpstr>
      <vt:lpstr> Zulassungspflicht für Pflanzenschutz-mittel auf nationaler Ebene</vt:lpstr>
      <vt:lpstr>Zulassungszonen</vt:lpstr>
      <vt:lpstr> Richtlinie über die nachhaltige Verwendung von Pestiziden</vt:lpstr>
      <vt:lpstr>REFIT Überprüfung der EU Pestizidgesetzgebung</vt:lpstr>
      <vt:lpstr>REFIT – Stand der Arbeiten</vt:lpstr>
      <vt:lpstr>REFIT – Nächste Schritte</vt:lpstr>
      <vt:lpstr>Folie 14</vt:lpstr>
    </vt:vector>
  </TitlesOfParts>
  <Company>European Commission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European Commission</dc:creator>
  <cp:lastModifiedBy>Martin Häusling</cp:lastModifiedBy>
  <cp:revision>271</cp:revision>
  <cp:lastPrinted>2018-01-18T08:45:13Z</cp:lastPrinted>
  <dcterms:created xsi:type="dcterms:W3CDTF">2011-10-28T10:25:18Z</dcterms:created>
  <dcterms:modified xsi:type="dcterms:W3CDTF">2018-01-18T15:08:38Z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GAYRAUD Alexis</vt:lpwstr>
  </property>
  <property fmtid="{D5CDD505-2E9C-101B-9397-08002B2CF9AE}" pid="3" name="xd_Signature">
    <vt:lpwstr/>
  </property>
  <property fmtid="{D5CDD505-2E9C-101B-9397-08002B2CF9AE}" pid="4" name="Order">
    <vt:lpwstr>2900.00000000000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GAYRAUD Alexis</vt:lpwstr>
  </property>
  <property fmtid="{D5CDD505-2E9C-101B-9397-08002B2CF9AE}" pid="8" name="ContentTypeId">
    <vt:lpwstr>0x01010015E44281D2671B4F991506ADBB0137F9</vt:lpwstr>
  </property>
  <property fmtid="{D5CDD505-2E9C-101B-9397-08002B2CF9AE}" pid="9" name="_SourceUrl">
    <vt:lpwstr/>
  </property>
</Properties>
</file>